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92" r:id="rId25"/>
    <p:sldId id="303" r:id="rId26"/>
    <p:sldId id="304" r:id="rId27"/>
    <p:sldId id="306" r:id="rId28"/>
    <p:sldId id="305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287" r:id="rId38"/>
    <p:sldId id="288" r:id="rId39"/>
    <p:sldId id="289" r:id="rId40"/>
    <p:sldId id="291" r:id="rId41"/>
    <p:sldId id="290" r:id="rId42"/>
    <p:sldId id="293" r:id="rId43"/>
    <p:sldId id="294" r:id="rId44"/>
    <p:sldId id="295" r:id="rId45"/>
    <p:sldId id="297" r:id="rId46"/>
    <p:sldId id="296" r:id="rId47"/>
    <p:sldId id="298" r:id="rId48"/>
    <p:sldId id="299" r:id="rId49"/>
    <p:sldId id="300" r:id="rId50"/>
    <p:sldId id="301" r:id="rId51"/>
    <p:sldId id="302" r:id="rId52"/>
    <p:sldId id="280" r:id="rId53"/>
    <p:sldId id="281" r:id="rId54"/>
    <p:sldId id="282" r:id="rId55"/>
    <p:sldId id="283" r:id="rId56"/>
    <p:sldId id="284" r:id="rId57"/>
    <p:sldId id="285" r:id="rId58"/>
    <p:sldId id="320" r:id="rId59"/>
    <p:sldId id="321" r:id="rId60"/>
    <p:sldId id="322" r:id="rId61"/>
    <p:sldId id="323" r:id="rId62"/>
    <p:sldId id="324" r:id="rId63"/>
    <p:sldId id="325" r:id="rId64"/>
    <p:sldId id="315" r:id="rId65"/>
    <p:sldId id="316" r:id="rId66"/>
    <p:sldId id="317" r:id="rId67"/>
    <p:sldId id="318" r:id="rId68"/>
    <p:sldId id="319" r:id="rId6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AD95B38-D85D-4133-9499-774628A22E2E}" type="datetimeFigureOut">
              <a:rPr lang="es-CO" smtClean="0"/>
              <a:pPr/>
              <a:t>03/09/2013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88543C6-CCCC-4CBE-98B2-5375F16CABD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5B38-D85D-4133-9499-774628A22E2E}" type="datetimeFigureOut">
              <a:rPr lang="es-CO" smtClean="0"/>
              <a:pPr/>
              <a:t>03/09/2013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43C6-CCCC-4CBE-98B2-5375F16CABD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5B38-D85D-4133-9499-774628A22E2E}" type="datetimeFigureOut">
              <a:rPr lang="es-CO" smtClean="0"/>
              <a:pPr/>
              <a:t>03/09/2013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43C6-CCCC-4CBE-98B2-5375F16CABD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5B38-D85D-4133-9499-774628A22E2E}" type="datetimeFigureOut">
              <a:rPr lang="es-CO" smtClean="0"/>
              <a:pPr/>
              <a:t>03/09/2013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43C6-CCCC-4CBE-98B2-5375F16CABD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5B38-D85D-4133-9499-774628A22E2E}" type="datetimeFigureOut">
              <a:rPr lang="es-CO" smtClean="0"/>
              <a:pPr/>
              <a:t>03/09/2013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43C6-CCCC-4CBE-98B2-5375F16CABD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5B38-D85D-4133-9499-774628A22E2E}" type="datetimeFigureOut">
              <a:rPr lang="es-CO" smtClean="0"/>
              <a:pPr/>
              <a:t>03/09/2013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43C6-CCCC-4CBE-98B2-5375F16CABD0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5B38-D85D-4133-9499-774628A22E2E}" type="datetimeFigureOut">
              <a:rPr lang="es-CO" smtClean="0"/>
              <a:pPr/>
              <a:t>03/09/2013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43C6-CCCC-4CBE-98B2-5375F16CABD0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5B38-D85D-4133-9499-774628A22E2E}" type="datetimeFigureOut">
              <a:rPr lang="es-CO" smtClean="0"/>
              <a:pPr/>
              <a:t>03/09/2013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43C6-CCCC-4CBE-98B2-5375F16CABD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5B38-D85D-4133-9499-774628A22E2E}" type="datetimeFigureOut">
              <a:rPr lang="es-CO" smtClean="0"/>
              <a:pPr/>
              <a:t>03/09/2013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43C6-CCCC-4CBE-98B2-5375F16CABD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AD95B38-D85D-4133-9499-774628A22E2E}" type="datetimeFigureOut">
              <a:rPr lang="es-CO" smtClean="0"/>
              <a:pPr/>
              <a:t>03/09/2013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88543C6-CCCC-4CBE-98B2-5375F16CABD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AD95B38-D85D-4133-9499-774628A22E2E}" type="datetimeFigureOut">
              <a:rPr lang="es-CO" smtClean="0"/>
              <a:pPr/>
              <a:t>03/09/2013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88543C6-CCCC-4CBE-98B2-5375F16CABD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AD95B38-D85D-4133-9499-774628A22E2E}" type="datetimeFigureOut">
              <a:rPr lang="es-CO" smtClean="0"/>
              <a:pPr/>
              <a:t>03/09/2013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88543C6-CCCC-4CBE-98B2-5375F16CABD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Rap Irregular Verbs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O" dirty="0" smtClean="0"/>
              <a:t>ELIZABETH PÉREZ MAZO</a:t>
            </a:r>
          </a:p>
          <a:p>
            <a:r>
              <a:rPr lang="es-CO" dirty="0" smtClean="0"/>
              <a:t>DANIELA HINCAPIÉ CORREA</a:t>
            </a:r>
          </a:p>
          <a:p>
            <a:r>
              <a:rPr lang="es-CO" dirty="0" smtClean="0"/>
              <a:t>JOHNNY LEWIS DEOSSA CANO</a:t>
            </a:r>
          </a:p>
          <a:p>
            <a:r>
              <a:rPr lang="es-CO" dirty="0" smtClean="0"/>
              <a:t>ALEJANDRA CHANCI SUCERQUIA</a:t>
            </a:r>
            <a:endParaRPr lang="es-CO" dirty="0"/>
          </a:p>
        </p:txBody>
      </p:sp>
    </p:spTree>
    <p:extLst>
      <p:ext uri="{BB962C8B-B14F-4D97-AF65-F5344CB8AC3E}">
        <p14:creationId xmlns="" xmlns:p14="http://schemas.microsoft.com/office/powerpoint/2010/main" val="1402269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CREEP</a:t>
            </a:r>
            <a:endParaRPr lang="es-C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132856"/>
            <a:ext cx="5324319" cy="3125539"/>
          </a:xfrm>
        </p:spPr>
      </p:pic>
    </p:spTree>
    <p:extLst>
      <p:ext uri="{BB962C8B-B14F-4D97-AF65-F5344CB8AC3E}">
        <p14:creationId xmlns="" xmlns:p14="http://schemas.microsoft.com/office/powerpoint/2010/main" val="563344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SNEAK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3671134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LEAP</a:t>
            </a:r>
            <a:endParaRPr lang="es-C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76872"/>
            <a:ext cx="4113807" cy="3081384"/>
          </a:xfrm>
        </p:spPr>
      </p:pic>
    </p:spTree>
    <p:extLst>
      <p:ext uri="{BB962C8B-B14F-4D97-AF65-F5344CB8AC3E}">
        <p14:creationId xmlns="" xmlns:p14="http://schemas.microsoft.com/office/powerpoint/2010/main" val="2496426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KEEP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2238947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BEAT</a:t>
            </a:r>
            <a:endParaRPr lang="es-C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16832"/>
            <a:ext cx="5129171" cy="3226122"/>
          </a:xfrm>
        </p:spPr>
      </p:pic>
    </p:spTree>
    <p:extLst>
      <p:ext uri="{BB962C8B-B14F-4D97-AF65-F5344CB8AC3E}">
        <p14:creationId xmlns="" xmlns:p14="http://schemas.microsoft.com/office/powerpoint/2010/main" val="2045381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WIN</a:t>
            </a:r>
            <a:endParaRPr lang="es-C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44824"/>
            <a:ext cx="4575001" cy="3696601"/>
          </a:xfrm>
        </p:spPr>
      </p:pic>
    </p:spTree>
    <p:extLst>
      <p:ext uri="{BB962C8B-B14F-4D97-AF65-F5344CB8AC3E}">
        <p14:creationId xmlns="" xmlns:p14="http://schemas.microsoft.com/office/powerpoint/2010/main" val="3122297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DO</a:t>
            </a:r>
            <a:endParaRPr lang="es-C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988840"/>
            <a:ext cx="3545929" cy="3587646"/>
          </a:xfrm>
        </p:spPr>
      </p:pic>
    </p:spTree>
    <p:extLst>
      <p:ext uri="{BB962C8B-B14F-4D97-AF65-F5344CB8AC3E}">
        <p14:creationId xmlns="" xmlns:p14="http://schemas.microsoft.com/office/powerpoint/2010/main" val="614323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BEGIN</a:t>
            </a:r>
            <a:endParaRPr lang="es-C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681" y="3159125"/>
            <a:ext cx="2286000" cy="1524000"/>
          </a:xfrm>
        </p:spPr>
      </p:pic>
    </p:spTree>
    <p:extLst>
      <p:ext uri="{BB962C8B-B14F-4D97-AF65-F5344CB8AC3E}">
        <p14:creationId xmlns="" xmlns:p14="http://schemas.microsoft.com/office/powerpoint/2010/main" val="2582257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SHOOT</a:t>
            </a:r>
            <a:endParaRPr lang="es-C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694" y="1714087"/>
            <a:ext cx="5016003" cy="3550654"/>
          </a:xfrm>
        </p:spPr>
      </p:pic>
    </p:spTree>
    <p:extLst>
      <p:ext uri="{BB962C8B-B14F-4D97-AF65-F5344CB8AC3E}">
        <p14:creationId xmlns="" xmlns:p14="http://schemas.microsoft.com/office/powerpoint/2010/main" val="629888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LEAD</a:t>
            </a:r>
            <a:endParaRPr lang="es-C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119" y="2849563"/>
            <a:ext cx="2143125" cy="2143125"/>
          </a:xfrm>
        </p:spPr>
      </p:pic>
    </p:spTree>
    <p:extLst>
      <p:ext uri="{BB962C8B-B14F-4D97-AF65-F5344CB8AC3E}">
        <p14:creationId xmlns="" xmlns:p14="http://schemas.microsoft.com/office/powerpoint/2010/main" val="1563857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TAKE</a:t>
            </a:r>
            <a:endParaRPr lang="es-CO" dirty="0"/>
          </a:p>
        </p:txBody>
      </p:sp>
      <p:pic>
        <p:nvPicPr>
          <p:cNvPr id="63490" name="Picture 2" descr="http://i.istockimg.com/file_thumbview_approve/12482516/2/stock-photo-12482516-to-take-the-burger-greed-concep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698989"/>
            <a:ext cx="4071966" cy="3354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15134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FEED</a:t>
            </a:r>
            <a:endParaRPr lang="es-C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844" y="2759075"/>
            <a:ext cx="1971675" cy="2324100"/>
          </a:xfrm>
        </p:spPr>
      </p:pic>
    </p:spTree>
    <p:extLst>
      <p:ext uri="{BB962C8B-B14F-4D97-AF65-F5344CB8AC3E}">
        <p14:creationId xmlns="" xmlns:p14="http://schemas.microsoft.com/office/powerpoint/2010/main" val="767041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BRING</a:t>
            </a:r>
            <a:endParaRPr lang="es-C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988840"/>
            <a:ext cx="5108176" cy="3399259"/>
          </a:xfrm>
        </p:spPr>
      </p:pic>
    </p:spTree>
    <p:extLst>
      <p:ext uri="{BB962C8B-B14F-4D97-AF65-F5344CB8AC3E}">
        <p14:creationId xmlns="" xmlns:p14="http://schemas.microsoft.com/office/powerpoint/2010/main" val="1817514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CATCH</a:t>
            </a:r>
            <a:endParaRPr lang="es-C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88840"/>
            <a:ext cx="4257823" cy="3205697"/>
          </a:xfrm>
        </p:spPr>
      </p:pic>
    </p:spTree>
    <p:extLst>
      <p:ext uri="{BB962C8B-B14F-4D97-AF65-F5344CB8AC3E}">
        <p14:creationId xmlns="" xmlns:p14="http://schemas.microsoft.com/office/powerpoint/2010/main" val="1360059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FIGTH</a:t>
            </a:r>
            <a:endParaRPr lang="es-C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219" y="2816225"/>
            <a:ext cx="2066925" cy="2209800"/>
          </a:xfrm>
        </p:spPr>
      </p:pic>
    </p:spTree>
    <p:extLst>
      <p:ext uri="{BB962C8B-B14F-4D97-AF65-F5344CB8AC3E}">
        <p14:creationId xmlns="" xmlns:p14="http://schemas.microsoft.com/office/powerpoint/2010/main" val="1903534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928662" y="928670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/>
              <a:t>Parrafo</a:t>
            </a:r>
            <a:r>
              <a:rPr lang="es-CO" dirty="0" smtClean="0"/>
              <a:t> 3</a:t>
            </a:r>
          </a:p>
          <a:p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33794" name="AutoShape 2" descr="data:image/jpeg;base64,/9j/4AAQSkZJRgABAQAAAQABAAD/2wCEAAkGBxQTEhUUExQWFhUXGSAYGRgYGB4YGxcXGBwdGh0aHBodHCggHRslHBwaITEhJSorLi4uGh8zODMsNygtLisBCgoKDg0OGxAQGywmICQsNCwsLC0sLC8sNCw0LCwvLCwsLCwsLCwsLCw0LCwsLDQsLCwsLCwsLCwsLCw0LCwsLP/AABEIAL0BCwMBIgACEQEDEQH/xAAbAAACAwEBAQAAAAAAAAAAAAADBAIFBgEAB//EAEIQAAIBAgUCAwUGBAUDAwUBAAECEQMhAAQSMUEiUQVhcQYTMoGRQlKhscHwFCPR4QdigpLxM1NyQ6LSFRaywuIk/8QAGQEAAwEBAQAAAAAAAAAAAAAAAAECAwQF/8QAJxEAAgICAgMAAgICAwAAAAAAAAECESExAxJBUWEicTKR4fAEUoH/2gAMAwEAAhEDEQA/AL/PV6Qo1Koq6MwsoqEy4INkCm5BIG2+LZFL01L9LlBqA4YgSPkcNLlAZJAngx+u+ILpsutdU2E3Mfnj1HK9HIo0D0FZqNd2UAmw6V4/E4hUaGIZPeJphRsdU33sRcYdejCkk9pjClXeRMiVg2vYEAbTcH5YSdjaB5GadCmtRieCdyBJt3MC3ywzk64cTqBYSGA38pHBiMVtXMe5rK1UE0CD8IL+7bzAvB78YhkKgq5ypWoqy0fdaCxUr7x9UyAbwom/ninG8/8Av+CU6wW7wQJjeIPP98RQkCLW/K/b5Y5XbTBNgzBZ4BJ3PlI/HAqFQk1VJDaX0hl+0IDfUExiawVZNqsixmx55sCB3N9sdgzAi7C0SOxHla+OcOYBM6u4PT5c/wBMcWdjBggAg72BBnvxgA7SW4QN8MyJEaItbeZjHCAbRIkLAE2N7Hgg4gX5Bno6QRM6jJSRsfM4ZdgDpnffbVYWie0DAwIIeqAwLuC0vyFgAfKdsHo5ljS1xeLgX5i3lzgcrADqDGmbCAWsPxwOm2lrySs6tMkkHaV4jCqxnTSB1sFDMCCItq2vB3I/TDFJrPJJHBNjpi/4ziNGgGhwwKltatzBG0/dx6gH13BF21G2gr9mPPb8cJsERp1gYWCA6kqbdQi5EbGCMDrk0aasSWgBAYiAT8TfqcFq0xSUlSoaCEnYTwOwxGjWIPVqgrcNc6udIHEfph/oAivqLKSpAAIYbSZkfK31wVSNPSQYMWwHMUlNMy0Kw+Lb0OB5ZpZpPUYJ6dIgWBA5nvhVYHF8PpB9YpoGmZ0iZxX+N5Co9RKtN11qIKNOlhM8bHDebqN72Gn3On4k+JW7Hn0wfLahTBezXmY2mxPExE4tNrJLSeCuOt6gqVtKsqlFRJIAaCSSdzYccYWzlD+YHQsKqj7HxafMcjFlVazMsE8TsTFr9rYr1pGowqdYOjfYgmdSAjdcXFktCtNBAA23k86r6p9ThCjVZNaV6XvlIOgiAB2kHb1GLB6bDUpWRb3ZBjRG4I5tgjIDcbY1sirKZCvugS0kdLQOoFRc6d488DdXCxqFUU50xyDBuwufXBkzianTMTSIBKOASG7Xi/pgVMdK1WlCyQ0HTAI2PlONTMjTcMRp1bAkMI0tyoPI88TqJgtRNJvYEAgxIPIuLidsdIwWOhGsmK7MZbF2UwJ6GKUqIlCzLV8jhY5M41FTLYActjVTMHwo+oVqfvKTJJXUCsjdT3xV5zw+pXVEc0lVGDF0B1koZsD8E+pw5O3kZ88euNW17D5R+vOPKVrR6bSeyWYzRZgB8Mibbgg3n6YgaciLRx85nncHnEa9XSAfQEbXeF9Jk47TQwymOkzB6lKsD5zbBpALPXJNIAgrVBBA+JNIJlr/AC9SMOl4aNgBfy/DvgFKiFhAJIXcj4wnSZPe4x4NDKt4CmWm/RG/N5BB8jhumJBA2pQAJ1HpGwaRJE8c4DlmLIpAgjgGCGRiGsLNMRj1QDeBYlRO02gSJ7CCO+CBIYAWEWEbNG0i4kah8sAE3I34uCA0Engg46p0oB8RULJjckwW8+T8sAaSvfcXETpgxeSGPGC5hWLBdl1GREypU9UzAOrjCodnsvMOGIIB6WAsygTYeVx8scJN24Dg2uBKxqneADt64jmX6jM6VgzElYJgzwDz6Y9UJDaAbyrAWgx8UzfYcd8MAlBSx1GDpaEbbUNyQPmR8px1k63enrUsoLRHWACAROxtHGI59AQSWs0LESVM203s1/yxKo+paqwabiJm+91Ijedu++F9AllmHuwqwEQLsTAEXU8gjEalZiAACdJDMDYvTIIkHbcTB7Y7lKcszABQ6iy3W09RkbmY+QwtQrQFdRqpl/dG/VvpsOynjgA4KyFjWWynSSSUB1ACQdNNvs+v5TGDhFcqwMxIVlOwNiJ+X4YDnqJOgo0FX1QRKtAI0t5f2wTI0I1Md3bUQLAWAsPQYlvF2Neim8QzYehW1FVFKzUzYlVuNJmQTEqRzGLF8sdJLVH1OmhXMalnYBQBeb4OcmgILIDGzEAmf0wLM5wOhKLOxBbbvPcx8vliu16JqtismnoeoUgr7uVBAZjcM07bQB54rPH/ABgKqOGVYMwWHUdog/hz5YzvtTnKxSS4Q3EllntCDVCr+O2+MsqS5IzCVukjQFGq/qL8W1Xx0x4tNmMuTaRd57Omsh1jmQpNvS1xPIxU0/aCpRqywakd5pkQw7Mp+IRa4Nx5YoMy6oxdAJ7KXplfWmefQkeWLRc0/uVFen72nNmpiTJ8wPrBBxXdPBm0zf8AgftBRrhVqOEfUGRgYDMNoPDcaTv540xoQI/cm+PkPh3hSvBp1IB4Im07Gw27HbG28F8WOXBp12JpqYDNfQDt1H4k+pHptM+N7RpDk8MvKmVHbCNeluN/6fvnF6UB2xV52kSrKG0kggHsYsfTEQkaSRVVqQpAE/yxEeUG1+PniCoTusG/UpsVMQQOG88R8I8VeiSmay9RzsIAYMfIkxB88G8MoMKYDAAyTpF9IJJCTzAIHyxtdGKyQCTyDNp/Dyg2/HHNBw2wAOnkzA9N+N/LHTSwdiqFDSnAzlsWFOnwcF/hsLvQdS+0mSPp6HHKt5EC5APzscEAnnTP7t++MK1s6gNOQ2mswVH3UndfO+ORG7C5hRB1XEwAfkB+MX74ipKqZB+KLciwmDtvF8TrkgmQCZkeQ/f5YhTuZ3WLG+8/v0w1oR6ujwDIDQOoRGoHq1A/Zjtjlf4iRuNt4IP2SAe43/zY5UfpJv27zsZ3/vvvtiVRb6eBzMERER9e/BwAeWwPZRsTY7QZjuDOPBiJNzIBF5E8kdpkWFjFscDQCSIIIba2x33BvqH02wLRoTT8SgAARNgLxA7bdoOGAQMwWTeCbgHqAP3TJ+EfhibMbCBdhIPIM8RcWvtj1QkuL2uYtBWOkgfFMm/G+BV6xRXaCzKATEdKEgfPYi1/1QDGXRYAM9MCeWvYEevBnjA81mlLJfQHLAu1lV16YM7MRI+RxysYQoOoySRJusk6NUTOwB7jElqaUWmJJkqGNxqA1aSe+mbntfBXkDmSPvEdagDAOVRtveKACGAnfVIBHaRvgraVBCqzMRra+p4Fg0sZ4t6YTz1dUpF6hkAhLgTBboJ4G/xDAvGveoaVSppam7rSIFnAqmOkjcTBKnt5YdWxXRY1XUKhDAKxXnSWUjYHgyQcRy+XtMAPeW+1E2ExvFp8sCq0tRcHZl0RIuoJ2kdJjkcRiGdz7A1SumaUEq27iJAT12BvcRhJeENussuKSTcmf64o6Xi4qZupl2IQU+DYtYHV6YtK1fQpkwLAHzYwB6yYxR+0FJKtKo70VNajA6o1T0mARNip/HbC41nITfopfCvaim9astIMaQPSpY9ZBgkDgRJC+WLseKU2+zPG354+c5zLlKq1csSHbrZReAQG1Agdj87273XhXtDRrNpdiKhG45Pmf14x2y4kcseR6Y17RVPeMq0ZWASZAIvYRIN5GA0fZauDqbNFByAoMfMBf0xolyOiHgEW3jUPTg/LHcyXZQ1NgsblwRb07zziHLSRfXbZV1fDaLqFqFKsQJKwfk0lhe8TG1sZXxbwCrliz0HBpN8aselgNg6iL9mBnF34p4bQHW7eZhtKk7z2wpTgyyOxVhBg9PMaRF7/ACxXWyW6KLKn4XpU2sw1oXkrNiwcmKiefxC0g4vxnAaYRhA3jseVJKiRvsNzirzeZVtJruMuaYbQtyGXYatFwdyItvJxnM9m3c9I6wOLqQOZJv3Bvh2kS78G99jPaTRV/g6h6WvRY8T/AOmfL7v07Y2ToMfFqHh7FTUcmeGvYreF5JGPqXhHi5q0KVR1YFgFdostSYIbtJuPUYynBp37NOLktV6H6p5Akztvt2/ffFdl86tQB0ZR1BTTb4wT9qJtG5EbYtqnNv33+mK7xGqlINUYWWCT5k6f6YUfRcvZ0UlVzBOpoZhNp21RtPpghXv+5/XHMgq5tQQfdrwQYPrPGB+GuWRpl1DsgfbWimA3z2kbxOGxL4HC4nrx1RjsYRRahjx6zO8cehx7L+F0gyuFut1BYlUJ3KqTpU3NwOTjwP05H9Me1+Z7DtB5OMM+DTBKuZJjiN9jOBz0kbA3B2+L8ZkziLjcXt+x+P5481zabHbsI/p+WGkBGsXZIp2ePIgPNtWrdIna+/OJ5lYLdiO03m3rzb0xAbczaOYO0+ffHVWSxv2AvuDIIvxMcbYYiLEkJpIAOkyDYwRM2kjTMc4izDU7BZ0oSswAwJ2N7EFSADETgNSrCpIIQOFZgJ0qVkNAm11B7Se2AeHJDVgHLUS6+6Z76mKw8ah1LJAE8zHGHRNjiFpe8gFRTaNBJcaSIO0WGrz8sDPWyOwgqxgzsFlWWNmlhIb0PGFs3mG/h69SmyItAlSr3n3Y2bkTx6g4tabzTRtOmEDaTbTYHSfP+mB4GsismZaQG6eojSrSxBn7IIG/JIjuYrWuKoQaisxJ6rhSFt1G0iwJDdtuqzGmxVttcnaCAApIaYWBJH+aRjuYqnrKhi1NA4SI1ag8ab/C0Gx+6MAj2dqJqNBytOm6mXeCrNN0JNgYgwd58jhT2eyAZdbFn927LTZmYqyiwqU1YkLIJEjtaxwKtnZ/h3pVlf3jANSBBGg/GWXddAkza4AO+LNqjKtr3PHNhBBjpN78WjDdpUJU3ZWeLUD7+5qFlOqj7tlErphqbqxFuZE4tlBVAW0+9CRJHTrA37hZIv2xE0DqmCVn3ii1302Mm4BnbvjnvGIYldRXqUQULSAdPUfvCJ2Pywm7SQ0qbB0tbNSu/VIrpUA0AQdjsW1xGkm0zgXj6J7pqaNoarZSBfUtyZ5sMN5NyxaYIEEHSVkkEspDbkWv5xxhWrRbMr7qykgESOqm2qCDNiYm4tB8xhr+VsHoyGUyvujV1MAFpqFYXNidJjiLCPKcZmkwqVXqpSZSinWyg+7Lavi/yze2NP4nlmy9d6dVolCFY+nPeP6YU9ksuopVKhnU9Rjq2DLEFY2jex/THX6kclXcQHgvtcSxSszjTYaTH6/840ObzQPV72oeViiC1/OMYf2k8KArFEkNdqfZwN1n7wPGKzw3x+tS6QzDiJI/DE3G8jXajWZt2Y9NIs24qZk/D5heBbjtilz3i9RZVKvvah3YKAienc4cyGVq5y8s4G5ZuhfUkwMN06WXpHTTp/xdUGLAigh8zu/pYHFySXn+iIyb8f2L+yPgGYzNRa1VyKdMkmo1hH2lUkbWudhfDvjtOi1dWywFT4hVZZgrp02JkEieO0+eNBlTXqlPfkNTJOlQAmm3AH2eJ3vio8bp6c3oprAaAVX70QIAF2vc3gHzxnBfkayf4lBlKrGnVRlQlNShjubHhpW1gIvx6bX2X8BqJRNOpVcKdLNTlTIIBGowSDbg7YxOdqmhVZOkMjFjruCxEEdJgiZFyYIO2NZ/hn4ua7ZnUIP8sxvspX/9Rg5XUcBxK5G0eiDuN98Cq5JGVlZQVf4gdjO+GjiOOS2ddGdoeyNBDY1NP3DUYr6RNx5HF0KAC6RYAQItGDE4icU5N7JUUtChoG9/S22FyzCxUn0GLBsQOKUgoa0k7fXCLZipUptUohWAB0s2xIkcGw88WCMRtihbwIjWtPMVqdJyS1JGAWTuAYLKDfYjyjERHKxn2f8AEv4mgtbTpLakK73Vipg8glcPz6nj5gHAsrllpotOmsKo0qBwB+9/XHcnl9C6VkzeSZ5mNvXA6Ak2+8XB6TyN19Jj6+ePMpExuTDSNwL2vPJvvsMGSgiKS0AHc7CwgC/lgf8AFzHu0Efeb9BufnGFvQfsiUsVQnUBvvvPJ3uPw35x4ruNjM9zFjMeRA+g74i4rH/1APRBH4zhWrWrpJK06oO4g02j/wAhIP0GKSE2EqZBKjCo9NNYIIbTeBHz3mPLjBveBpInTsRAhg6z32Mg97RzhbwvxSjmdTUmiogIZGHUvGw3FtxbDZkkQIBkeffv3H0OB3piVbRKjU0kjmSWN78C5NyLA/LbAMopvACqwkDYyNgL3GgSRaOMciGCCCo+M+nVB8olYmRI7YJrJAiGW4ZpgjhtMXnf59uAZDKoFOvTGqJjebAknff6gcYLTGmpE9IJtxp0yEI2BBIbVMx64Ew202CHy3JkiP04DbiIxKo0kGBJOkDnTvBvvsbf3wbAnSVhLF5BEA3IbUZUxwRIHTvPpCxrBW94b9LEtEkKIDEiJ0iFkRuSfLBGNzzNlU7GNNvwt6m97RZQSqMBsdhAiTA3MSAJiRIjkYEJhTRZCzsZADEAG7SZUadgRcTzPGI+DOGrCoYADatUyBrF1JIBBEXXiR8hKxqXbpgiwOxsSDc3BEA9ibYWzuaqBb7F1BAt0yzGPIqF3vdvLDUbwF1kU/xWz2VagwENmCVUMD8IBk25tI25njHzXJ+LVKa6VaFmY3H9sbT2g9m2qCo2WTWoDEub9KyRzqLiCt9xp7Xy/iPha0Ms9N6X/wDrSp1MXI0odGhQBKVC+okQRYNe2OiHXjjSdnNNSnK9A6lR67QbJupm6Pt6wbfPScCqU6LL76qsNplotqK77fXFpW9mMzllQ1gF1id5AHnE79vPFZ4khIhQZEnSeTG3pcYvDVrJm206lguPC/E6lQKFGimjRoWwBGnTMAyST+Bxe+FUmpIXOkK56u44BU7ERsOTzfFd7MUSFWiASzPLCNhplQxmQBcn1GNTV9nS4QVaukG5UWMkXUGeRYxwI2xEpRWGaxi3lAcz4pQonTUcGrsAD1MxtHoTzimzy5sUq+ZCU6BawqGTURYhisLK6iAJAm+3ONtT9l8tSVT7imoUhgzIWhhsxsTNtzHlj5//AIh+0FRK1TLtdV0kW0zqAYSCTHFvy2xlxzUnSNOROKtnzjxKp1cgECAd4228zJ+eNZ/hV4itLMVdZIVkiwLXDLExxc3xm8+i1OtTLRLz3+VsbP8AwvyLKlWqVP8AMhVbbpWZj1J/DCcfyzoIyuONn0ZPFKLbVFOIv4rSH2p9AT+mFqPhSEScML4ag4/HCqH00uQP/wCs0eX0/wDkCv4kRhxKgYSpBB5BkfXC1XKACxPzv+eM/mchUpMauXOltyn2G8iu3zF8NRi9CcpLZpzjmFPCfEFr0lqrbVuPusDBU+hw3OJooYxw46Da2I4go5N/ywzQ2wuP7YmrxhMEZts9/FZmogP8ui2gDuw+I/W3yxqKYAAGPn3ifg+byuYq18qFqU6jF2pzDKWMmJsRM+flhzwr28psdFZTScWIYRH1xrJdkuplGXVvsbfUMQeMK0M2jgFWB9Mer7Yyo1s+c+PVjQ8RoPSs7VVUxyrsFZT6g4+k5vTq4tcf+UyPxAPyx84ytL3/AIyk/DRDVTP+UQp+TMp+WPoTKYjvadz5/njWf8jOGjkRqMEkgSoEzvaTxvtbqOPOJlYUppNr3NiST66p+XniKnkDiO8ARz3tMY4am3n07RHJHqfzwhk1IufvAHSOJvcdrc/lbEqMTMSU6QJmV7j637xycBFSWOkXG+4kyVnsR0ttyMepMrbbDaQeYab2IuIi0HBQElUwsGTGoFr3HmORcwLTOIBQdGkAQZAM3EzYd7G/l2kYkI/X5DaI7DEA3Fvh57Hnv+/TABHSrBrEagIBgRz2O7HY8zbfAM/RPuAqm5GtBEbSdotInp4gxthqo8C3oFBjjv2A+eBZiYsSYm+wPEfvtxilsTM14Z7VFJVmK9iN0buByDyMK+EZpGrU1FPXXNZNJY6FqUgpAm0MwBqKDAN1FyMUftF8eoW1Xwp4bmVkhxIIidmQ7h0M2YEfPbzx2Pji1jZxLlknT0fbvajIVKiyygqbEfEdJPJXbnYHjGX9ovAVahRJj3nvBTp11UBdKrAWpp5JAW4mZsIOHPYz2tMpls001CYo1p6awPBJFn4IO5jYm5/8T6zIpVDUXSEralEIH1wDMai5gAAG1uAcefDvGa42ds+soOQX2Ly7V6Zc0xSSQNbfaI+73HE42+WydOnxLfeIk/K1vljMey3idClkqelWprpGl6hkFnJHxTC9doMD5YU8X8Tq0QXzOYWjfoFM6y3bo931EbHqCi/MRlyQnyTa0v8Af2aQnGEE3k0/iniuWpstOoVLtBFMIajWMhioBgA3kxGPgn+IXjj169UVBTXRUbSiIuo/Zl3BOowq8kWEY3jmrXpyzVMvRMkuYOarA/dA+BYtqY+h4xiPH/BqCGaaGnTGys2sk8txc46P+PwKLpbMOblbV+DFAEgjYHcY+xey/iVJ6FNEhdCgaRxj5ZWUTYY03sXV0k+eOh8WDGHLlH09DbEtWK6jm7XwcVx3xzOJ12MFsJVzY4OKgwCuJnDSBlN7CA/wzHhq1QjyEx+YONAcZz2Yqe7qVsq1oJq0/NHPUPk3/wCWLtgf2cVJZZMXgsIuTvbv2/LHdWOFrY8DjEsmcRZjjhOIzhgSb+2K7xTwWhmBFWmrecQR6NuMOiMTX9xh6Awtf2VzOWOrJ1Sw/wC05j5Btj849cd/+u5+NLZOoW7gW+u34428bX3xNakC+K7sjovGDLeyPs/VRquZzAC1agCqkglEmSSdpJi3+XztpGb9/QfvbDWsd8L5lkUanOkd5i5xPZt5KSSWAJGw7Hv22+t8DqUSRAtfVvzET6i1/rzPhXDCUWQe5027bE4gcww+wP8Af5R93F0ycB3Ybgee3p/TAwsTHfjsd+fIYB/EN90f7/7Yk1Zjsqx/5/8A84OrC0Ggj6/RbSJ7jucDZzPzIN4BmJtyLnfseYmBqOY6Ft/nP/wx4Gp91f8Acf8A4jDoVhQwsLwee3p87ThHPVYQkiDJIvNjFhsN+PL54M1N5Jlb/wCUnb/UMLZjK6jLX9AAIkHz5UbdsOKVidmP8QyjVz0ACLk8dpnFZmcumkhOojd+58h2xd+P12vTQaUG8bt6nFFkzDeWO2OUcHI6lRLwzxIL/LrKHpmxB+gIP2WHDDbzEg63+K94s5oNmhTQU6cMUqFGJu0SSybSJ+IG8QcvmsipH9MWXs14gKR93UMg/Ce3kcZSheTSEqwy88Mz2aanRoBFSnSctqdSZZmJ1aTvpk6R6dpF6KQ1+8JarU/7tWCf9CfCg+pHBxCnVEdInz2GHqOWm7n5DHPOXyjqhCvNiGdrmCRJPfcnHzz2gr1dR6GPyOPrYVQIAxjfaGoCx2xfBLNInnha2fLK2ZIPUCPURi88B8SVTviedQEkQMNZf2Pp1EDK7U3Pa6/T+hxrKMoZ2c8HGeFho12S8QVhviwSqDzj563sznqX/TK1B5NpP0OOrnc/Ts2XqH/Tq/LGX4s6Lkto+j08N0VHJx83pePZ02GWqf7CMO0h4lWtpFJTyx/QScS4p+SlP4WefrK/ieXFK5RXNQj7mki/zIxqJxTez3gi5YMZL1Hu7ncxwOyjti31DEsuI2WjEGfzxW+IeKCmdI6nN9PbzOBZNHcaqpudl4A9O/nhKGLYds0gz1mqPCkhBuwsW8gd42v+xx/DV7H1BIP1mcNoY2H6YlqOH29BXsrv4Jh8NSoP9Zb8GkYgMxXp8iqvZgFb5Mog+mn54s5byxBieQMHb2Lr6FqXjNMnqmkez2H+74d/OcPJWBiIg333FzPnhKrRB+ycItkFUzTJpn/LK37kfCfmDg6phbRc1s2F3PMAf8ntO+AeJZdMxSNJiwmCGHSykXDDsQeD54rv4qssagtUDkdLD6dJ/wDb3wwPEqcDdO4cEADm46eBzg6B2K+hmc7loVqaZpBsyHS9u6nn0nDA9rTsclXnySfxwdXV40mQsGVMixUi4IvAi9jLD0ISQsqDJa/ksgEgWm14tz820vKFnwxMe1dQ/DkXPqyg28pwKt7aLTIFfK1ac7GAwtvthqm5ghiD1EK2nSWQbSD8M3/pJIEKhUGSYRdJO2kaQygybrFwRPAPqdY+g7P2HyntLk6o6XUetsWCVKTfCw+Rxnc54LlnBapSQd2AiZ51Lvxinf2W0lvdVatB1bSVbqEwD351CL8gRMjB0QdpG6qUexP1xVZwEfaP1xklr+I050kVADEXVpFoKsAQcK5j2izS/wDUosPkf+MVGNeSXP4WHiUmbk4oil8Bre0c7qRgKeMrPwknHRHkivJyckJSei5NQqhJ2wjkGb/r/wCY6ARI6QSWjyj0tgLVqleBGle5/d8OZg6VWB0J0iRK+h4k8+uHsWka/wAFz9Z9MuL2KsNQIi9rcz6TBxf0vEAEGkgqD7sknqDgxGncnv8AXGI8M8S0oI3+GeSY1Db0+cb2xYPmlOpxp1LAewDaWgKZMFjO0djucYz47Z1Qngv874mAGIYyfOyx2tjH5/N3MkXuCQT1DiRwf3vZjOZu1vTvB3g+cYrPEsrUVBUYQp2uCYOx074044KJny8jehbUCRswm6/CVJnk7i4Mm3Hni/yVdl0m5EREbt+doOw874oMuwK6uloYyBJYAC5cfd+c2OLhIABYExawJCm5Egbgen9cVLJHGqNJkM2G7TAMdgfPD/vACBNzsPTGcyGZ0gMwiRB+6G4EnYeZ2mMW1DOAgHaRMHe+OeUcnVGRYA44xxVeKeJGmqOpASesxOlYN47TH1HGB1KRrUTmqNUIyAvH2WAuVYbRaPLE9fLKcvQ376AxJML26jabwPy/pjlPMgj+nUPqLHCtLNB1V1FnUPG12XUASBYxP49sCqV1kzVqofuhTA+gIvvud8VRNlRW8QGV8QqDMfBVOum/EQBH+naPTvjU/wD3DlQJ96n1x3xHIU66aKqBlmYI5HI7eoxVU/ZHKLtSHzJPzucRvY6a0GzHttlV+1PoMLf/AH/l/wDN9MWFLwPLoJFGmP8AQP6YOfDqREFENvuj9xgqIfl7K6n7cZU/aj1GGE9sMr/3Bj1X2fyx3opf/L/bAD7MZX/sp+/zwVEPyLCl7SZVtqi/XDa+IUG2qL9RjPv7J5b/ALf0JH64THsfl2upeJiztwY798HWIu0jYNRpNeV9ZGInwxT8L/jOMXT9maDNpVqotNnJG5UixsQwNiB874M/sz7sTTr1kI7NP5jD6/Q7fC88S9nyynSYeLOvSw+YxWezPilX31TK1zqqIutXi7LYEHuRIg9j5YTd/EEXorq481Oq1oAEyZ9MG9ncmFJrvUNWrUWNUaQqyCQBuLi8/d2F8Np1TBVdo0lSJuP3v+Y27+mFc2wHUNQKn7MzJGk+vST/AM3xFswP9R/T+0fXAq1UkGIW0KTNiRYwR3/LtfAkDZ6m5jT0kCUBClQUGx0tcSLX9dsDRB8Cr0wZEFSpUiDIAHVMggyIv2wnVdXNBhTqLXVv5pJHu9FwVW/UGMRYRvYjEq2cIqUqb9NQOerWNL079GgfbNrHaCROKJHHMELfeZJ1Bg0yXZjq1atu83wvVUFouNwbEfMW21dJEgzxYEEqNJItcbGfMMAPL7wt1d5xE1QCAe2qAeNvxJ/A4aQMr8xlpkwPpP4xiozNOmp+yDjeK6lBAABH54oc74KpujmRsCZ+mLhNeTOfG/BnneQIUdIuyncTaR3v8Un5YTzGbbR7thqVZ08CWvcEevyGJeLZF6RLKIjjcHvhalmFcBrleVBg249cXfgyoNkzp0rMMu5K3DCRpM8Gx+uHqWaQaWcdO9vsk7C8wJgXm2KtRIYzMd/iI7x5Rye3fDbMSUdoJYEEjmDADDZekEAf2wwD5m+tCyNFtSGQwIBgNtI7TuLXthL+KemQKwLodmHVtaD2Itbzw2HX3bKISogLdQJ97vpVQLdvOfLB2TcQCCLnZgRcQ0Hcxf8AGxwrHRXUTSauhy+og/8AUlSALdzucX3vFpiahPux8Wnt/fYnzwKmNHHAOkQCwmCRPf6TycGpVAxJB6CJuCugkgaSW+L99xidFh6dUiqU1KysusaTJUSBpYzzq8tj8nkzC6lRj1uOgcFhaL2tv9MI5PKhQSqQo3IA/T9+mJMtOqtwrCfKzD5yCPLCaLTHqbnU9OosOhAcA6gQRI+ogEf1wins/QaQC6oTdFcimZMfITaLbYPQRKamAFUyfXuTNyeZxJwCGVgCDE7AEMBDDq2Mg3II+mJodjjVqaAmIVBpMKZCjsO0bRvxgNTxQKYD5eNxNcAwRIkaTBg98Sy6H7zEi3UTPTaOq4iIj1wQKOwwqKOZbNuHYvq0aFsQoipJBVCDLD4bny88TPiYedBspKtIhgwG0ETNx6hpxXHOlqj0mKEBVYVKb6gA0n4hs4gNY9jaMdWstMOzaiSS7sSSzEkCTyRpA+S4mgsZzWfZKVaqihxRP8yWCkWkW5sRHf8AHD+VzJJJJ3A6SACCf1vHO2M9VpD35SolNiqrUV0IezGwNrbTv3w7l6FavQ99QIURzfSw3mZuD+WCkFst2zCiTMcnsB3nEvfjvfzxmvAfE2r0gzgTqZCVJAOm0g7i8CBP2u2HaeZsdyQoaREFWkjTBN7RBuLWwlFMfYszVEfvj88LV36CoYgQb/dGkkGRE36vPbvhdcxzKwDEkm4As1wCJjc9sDoVP5ppHodm0Q/SBUC6pvtqUiB5eZGKomxsZoywgqQ0EWH2Q4iJ1SCPSfLEXqzE+vyE/wBsVmQqx71W93NOoacr8DRBJB43IMbGT6EqAw1LrDRBJEHqFmBNz63w0kJtk8xnRTqIBUNOrJ0ERYsIK3BF+x3IEX2g7aaZVSVZVJpnSX95U5QxtqJuxjc7cr5/NvVoJQejTUqyl64YktpMiFjpLGBMnf6PVKl/n+hO25uB9B3GHXwLJ160dbfAtyP80EAiOr4SwgbyDgYrB1UgqVOl1IJGmDJiNwwOm+1/PEKWZqUn95TCMCpUpUB07yGEEX/PAcnR009AYg3kxEM5Ym3HUTbjBQWM5moEu50ggqGNrGNztbj1NzIwKtWqPSSjUSn0OrtWB63CNqAiOkkgAkE9hvgdPxWh7h1zVCo9cAgaFDK9tw0wo2mdsc8JoMmXpq5vpAJnvsAfIWHphbxQfoedbxqHSdUWlWZdO8agIJsbSZjGf8VzujN3NmprHyJ/WcXahtQZyhITQCq6SRM6nuQWMb/gJOKr2j8M9/TDKYqJdDO4PB8vPuMNWsiatUX2Uq6kAm2C/wAPOPnvhntE9E6KgIIsQcavJe1dHcnC3/EFL/sOeMZRVpOzcDGC8CoEo7C0uSvyi/1GLf2s9ov4gChRvq5/X0GCZXKhEVAdha3McwCwB9Dxhwu8+CZ01gSOXR2gD/cIIb6Bb3gDbBqNMAzpMcgG4aILwYBIHBg3O8XOyzEgEc2uBG3Y+XocSpgAcCI6ed4kTBiTt5i2NjKiKL09W4EGR8J3/Tb19cOBYaNwV1K0yGWbem+x/wCBosdo7zaIgDyuBBmPS2Oe+SkQziEJGrTaJk3+cD54TLQRd7NIBkbECY5+IbHpO0bCxxMjbeIJkE3BsZ77Gb+onEvF8s6UjmqZUUlGooTMrbY7z284xwADgDkmL/Mc9/rvwk0xtNHfB/GQzfw9Rvd6SZvEyTf6R8sDzNOimcVMswaUY1dJlRHwz5z+BOIZnw+nW+NVMbHt8/PE/DKNJCaShUdhKmemwub7mfszz6YlplJjxGkgyxEzpsbgQSsjUANVwDfsTg2VjSbDniJEkTBHO8G98JZNy6zIPURKk6W0kpqXyIFj2PzwwqGRJmCSLCRIgqDvp5jv6DAMdDQLbY5PngPvMe95godiVNhI+wGBttDWIkfCWF9uxm0HEqCMXaB8QChFbXLgEsRIGmR9m8AG5wCq2kCdtU8wWDSgvMdUgfIG2I5k776hDAglSYJVdLqLNZhq7qZOCibDZDMDQ2hNN2kFQpDKTIPptP54RqZJX94adR1VydapVZEZ4MhgvJj5k4NrNMoKYU6SW0kzqg9QcfF1a5DHc94xGmsNWq6FBq392nwgIICgncmTe3FsKvgX9DH+VR/lpanplR9kM0KCJm9xIm874nrAqMVNRKT6V01CCfeGZI0kgCI5vgNSoDWGllqJo1SFINJp+Hq3PccRjmZpe8RkaRq2g3BABsYH2gSOwtOBILoL45Wq5dPeNRmlPX3g/d477jnB2oo3RpUg3gix5uN9h64q80+YzCrRzGYNSmpHQFVS0baiACfngmaLmGpka0aRIMSIBU+Rv/QCMCUvINrwG/jqdIpRIgEQLdLHttv5eeGNQWSgmCOZ1ARsf/Gw7ERxhHxrxZ877lf4daCo4dmD6yxW4C9IgSN74NmMwyiUAYjqgxw1wRwSNuDgjb2gdLTDUVGqoR7wJq6BUYa4gSG0kiNV4k8fLtXOLSZNdkJ0sxvoJiGPl/UHCmezFB61B8s1VnM++1KyhV02U6hBOraJ2wWvVA0qYhrrvDEg9M/CSZBv2tzgWUDwd8UpU6eZo+4zAra596EYMgSLE6bKZiOcOO0KSdl7CbRwBc84r8qqB/5ZGllBjQVKVCSNBJ+I7XHe2GEzFRKjNTJp1BNNwyA+d1bkAgg+eBJoLQWi+rTUQgk3EgMrTNiDx5dx5Y5QICgAmB0gERIUgwRFiGHEfCeDBBlqGlQl+d9ySSSTaAZJ25PI2ZCHvf8AObmTyeb4dBZMtyTEfUEkXB/2keeIaoAPyHIHwyOIkAH9N8DqT9L3/Gw3G5xwegm+/abAkATa0iDbjDoVi3iORp1WKugJXvveIIO/3hyLC+4FU3s3RDx1AiJE8Ha298XFIAmJYwoVg0zTK7IGmCsEkBbD525DSoLFio0p0iYZhqkgSWsDLbxG84XVPaCxfJZCnT+EBSbSfOwv++MerBoK6e4F9DU6imL2OpQfs/jyJ120v7tiNZWIaAYuRfT1xMHcxyIx0sFCyQi8GLAAwZixiYMQRPnOKJINbYm20cHfcCRt8p4GJrbj0sI/taf+MQrKwJQjSVi8giDcHncG3MxwcDrV9egmm61VMMRAp+7AMAXkkmNxa+HYUMk7EgkHsZJjeOx8sdFHUjGzgEjTB1P6KbwQQer+uBmFJkW+0J0kAj4uQDAG4iBzGIU0qI4enUZKgGliACDIB2YRzIPYjAwQrlslS6WuFB2edKsCR8M2g28sWLFiGUQZld9nGzqym8dtj5RiOWoQpuSB1MTeSTqJY+Zk8Y9RcMVAbSzWTSZDMNgJ21CJBn7WFQ7JU88ATTrI70Gk/wAsSS1hBvtyD54jQy4alNRJVbnV1aQSdOo99MD5HHEzCqWSqDTksC4XUKbgnUNKCN9rRjmUr1VKuulhF6bghSdg0C4McYQ/2N5dxaPhi3b5RaObWuPMYYnCeVTSt4m5MCBLEmAOBewwbVhhYaccBwLXgZfzH1GHQWBoNqCyNLNA0loXWTIVjsQHjfmMDoZjVvpTrZGJYadQOi7RtqHxTEE25x3O5P3eZalqLIaSPDAWLza0WtgNWV0qIhlYi2xRgu3IM7W2xKd5QmmsM62ZJSRAb7IhmDkEqQGUWH2gTAi/GJ184qtpZVqBgR7suUnkMGg7DiLg+WEcvmAxLqpVXYAJqLaCBcgnuf3382Yap7ukwSKLagwWHbcAM03A9BMDA06Fasc8NAUU6T1FUsNPvGMKG3AJPB2E+XfAEzrr7wytQ0qmnUnw1AInTwTBO3IwUUw5VTszAfVtM/8AuwNTp6bSCwkW+FiNvxw6d0F4IeP1MrUNA5Wq71mYSpDDQn2g0gR6YfViWGp7sTLu/wBsxpLMdoIjVMXHbCSQDMXkfQhv6DHGzQZwkEMpLag1mUj4SsXM31TxtzhKLX0HK/gzl6h0sdCsDr1qx6TJPWCsCNVxEAg7bYhlMyCoCsWKlRqtsPiDg3mACCOTgdbOmgyVYDBZ1Uz8Li1vIzecCy2aFd6tcKKYqQuhdlUArF9/iJmO20YPND8WPzBG8gmbAgrFjMyG1QIja84jXY6Muy1A9JnOimXEoxB1EKLgC4vtNonC1fMda0istq94ryQVXcpGxk89jGDpQAlwBIZVNrkMHO/qvnv5YbVgsE8w/TDAyXWG6dGndleTIOkEiB+WJByk7DSYIMMGaSCSDY6pAIvcTiNRelm5VkHqH1D5RH44rfGqpWlI+8B9Cf38h8z6I1OTZFTTEkACe/l8rYpfGsjUPXSBSBxb523xcextQVE6hfHP8Q/EjQy8IB1WntiJTSdGij2imUfgGfatTbXGtWK2+1YEW732GLA1ZBJ2iTebH85HlePLFR4PQFPLDn7Rn7RYjf8AfGH80XpUhmablXEgQAekmIMgg+sfnio31VkveBjKurMq6yxZZW5YtEACSeBFp4wnmBVDVKTD3dVNLqZkRMqfK4jCdMK9JDDKVGpSGIYHvqF53w9Tyul3lmZm0sXZiXMqCAWJkxPlh5FghXrVK600OXWmaTB6lUNqJC9hFgeZxwZgEalUOOQI6o+IfMRvBm3bAM14octVUsoqI1yhOkahN5A8zaMeoZrUKtYKF1nXpWwUdKwPleecJLNA9WEFWnqBosSrIWdBTKik1gFEi5I1SL7YOxkwpBBAZWBB6TIFuDbY/wDEs6mhkIPTVUsFj4CpUb8/Fz2wHNLoq6AYJUPqFoJvtikJkqebHvKfvyosVLKCC53Ook/FIAji+C+L5KqiGvSULSUais7jkg8HCdfLiqrawt79AKiVgTuTqO5M4XrUqrKtJ69R6VzoJgdPB7jyOE1LwNNeRyj4t7phrJFGpBLCemRz2EfrgUUGrVUoN7yjCseQHMzHyjEWzEkU2UHTLK3ISCSkbGTycM5ZQBAAAN7YfV3YrxQxTUKIAAHYYlOBLjs4qhBdWPGpgU4Xz2YNNBUWCRJg7dGkwfWcADnvMSSCJ10v9TQbWuJGFK7gvTYAg1KXvHkyC0gCBFufW3bAmSmTLICe9v6YSdrA6a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3796" name="AutoShape 4" descr="data:image/jpeg;base64,/9j/4AAQSkZJRgABAQAAAQABAAD/2wCEAAkGBxQTEhUUExQWFhUXGSAYGRgYGB4YGxcXGBwdGh0aHBodHCggHRslHBwaITEhJSorLi4uGh8zODMsNygtLisBCgoKDg0OGxAQGywmICQsNCwsLC0sLC8sNCw0LCwvLCwsLCwsLCwsLCw0LCwsLDQsLCwsLCwsLCwsLCw0LCwsLP/AABEIAL0BCwMBIgACEQEDEQH/xAAbAAACAwEBAQAAAAAAAAAAAAADBAIFBgEAB//EAEIQAAIBAgUCAwUGBAUDAwUBAAECEQMhAAQSMUEiUQVhcQYTMoGRQlKhscHwFCPR4QdigpLxM1NyQ6LSFRaywuIk/8QAGQEAAwEBAQAAAAAAAAAAAAAAAAECAwQF/8QAJxEAAgICAgMAAgICAwAAAAAAAAECESExAxJBUWEicTKR4fAEUoH/2gAMAwEAAhEDEQA/AL/PV6Qo1Koq6MwsoqEy4INkCm5BIG2+LZFL01L9LlBqA4YgSPkcNLlAZJAngx+u+ILpsutdU2E3Mfnj1HK9HIo0D0FZqNd2UAmw6V4/E4hUaGIZPeJphRsdU33sRcYdejCkk9pjClXeRMiVg2vYEAbTcH5YSdjaB5GadCmtRieCdyBJt3MC3ywzk64cTqBYSGA38pHBiMVtXMe5rK1UE0CD8IL+7bzAvB78YhkKgq5ypWoqy0fdaCxUr7x9UyAbwom/ninG8/8Av+CU6wW7wQJjeIPP98RQkCLW/K/b5Y5XbTBNgzBZ4BJ3PlI/HAqFQk1VJDaX0hl+0IDfUExiawVZNqsixmx55sCB3N9sdgzAi7C0SOxHla+OcOYBM6u4PT5c/wBMcWdjBggAg72BBnvxgA7SW4QN8MyJEaItbeZjHCAbRIkLAE2N7Hgg4gX5Bno6QRM6jJSRsfM4ZdgDpnffbVYWie0DAwIIeqAwLuC0vyFgAfKdsHo5ljS1xeLgX5i3lzgcrADqDGmbCAWsPxwOm2lrySs6tMkkHaV4jCqxnTSB1sFDMCCItq2vB3I/TDFJrPJJHBNjpi/4ziNGgGhwwKltatzBG0/dx6gH13BF21G2gr9mPPb8cJsERp1gYWCA6kqbdQi5EbGCMDrk0aasSWgBAYiAT8TfqcFq0xSUlSoaCEnYTwOwxGjWIPVqgrcNc6udIHEfph/oAivqLKSpAAIYbSZkfK31wVSNPSQYMWwHMUlNMy0Kw+Lb0OB5ZpZpPUYJ6dIgWBA5nvhVYHF8PpB9YpoGmZ0iZxX+N5Co9RKtN11qIKNOlhM8bHDebqN72Gn3On4k+JW7Hn0wfLahTBezXmY2mxPExE4tNrJLSeCuOt6gqVtKsqlFRJIAaCSSdzYccYWzlD+YHQsKqj7HxafMcjFlVazMsE8TsTFr9rYr1pGowqdYOjfYgmdSAjdcXFktCtNBAA23k86r6p9ThCjVZNaV6XvlIOgiAB2kHb1GLB6bDUpWRb3ZBjRG4I5tgjIDcbY1sirKZCvugS0kdLQOoFRc6d488DdXCxqFUU50xyDBuwufXBkzianTMTSIBKOASG7Xi/pgVMdK1WlCyQ0HTAI2PlONTMjTcMRp1bAkMI0tyoPI88TqJgtRNJvYEAgxIPIuLidsdIwWOhGsmK7MZbF2UwJ6GKUqIlCzLV8jhY5M41FTLYActjVTMHwo+oVqfvKTJJXUCsjdT3xV5zw+pXVEc0lVGDF0B1koZsD8E+pw5O3kZ88euNW17D5R+vOPKVrR6bSeyWYzRZgB8Mibbgg3n6YgaciLRx85nncHnEa9XSAfQEbXeF9Jk47TQwymOkzB6lKsD5zbBpALPXJNIAgrVBBA+JNIJlr/AC9SMOl4aNgBfy/DvgFKiFhAJIXcj4wnSZPe4x4NDKt4CmWm/RG/N5BB8jhumJBA2pQAJ1HpGwaRJE8c4DlmLIpAgjgGCGRiGsLNMRj1QDeBYlRO02gSJ7CCO+CBIYAWEWEbNG0i4kah8sAE3I34uCA0Engg46p0oB8RULJjckwW8+T8sAaSvfcXETpgxeSGPGC5hWLBdl1GREypU9UzAOrjCodnsvMOGIIB6WAsygTYeVx8scJN24Dg2uBKxqneADt64jmX6jM6VgzElYJgzwDz6Y9UJDaAbyrAWgx8UzfYcd8MAlBSx1GDpaEbbUNyQPmR8px1k63enrUsoLRHWACAROxtHGI59AQSWs0LESVM203s1/yxKo+paqwabiJm+91Ijedu++F9AllmHuwqwEQLsTAEXU8gjEalZiAACdJDMDYvTIIkHbcTB7Y7lKcszABQ6iy3W09RkbmY+QwtQrQFdRqpl/dG/VvpsOynjgA4KyFjWWynSSSUB1ACQdNNvs+v5TGDhFcqwMxIVlOwNiJ+X4YDnqJOgo0FX1QRKtAI0t5f2wTI0I1Md3bUQLAWAsPQYlvF2Neim8QzYehW1FVFKzUzYlVuNJmQTEqRzGLF8sdJLVH1OmhXMalnYBQBeb4OcmgILIDGzEAmf0wLM5wOhKLOxBbbvPcx8vliu16JqtismnoeoUgr7uVBAZjcM07bQB54rPH/ABgKqOGVYMwWHUdog/hz5YzvtTnKxSS4Q3EllntCDVCr+O2+MsqS5IzCVukjQFGq/qL8W1Xx0x4tNmMuTaRd57Omsh1jmQpNvS1xPIxU0/aCpRqywakd5pkQw7Mp+IRa4Nx5YoMy6oxdAJ7KXplfWmefQkeWLRc0/uVFen72nNmpiTJ8wPrBBxXdPBm0zf8AgftBRrhVqOEfUGRgYDMNoPDcaTv540xoQI/cm+PkPh3hSvBp1IB4Im07Gw27HbG28F8WOXBp12JpqYDNfQDt1H4k+pHptM+N7RpDk8MvKmVHbCNeluN/6fvnF6UB2xV52kSrKG0kggHsYsfTEQkaSRVVqQpAE/yxEeUG1+PniCoTusG/UpsVMQQOG88R8I8VeiSmay9RzsIAYMfIkxB88G8MoMKYDAAyTpF9IJJCTzAIHyxtdGKyQCTyDNp/Dyg2/HHNBw2wAOnkzA9N+N/LHTSwdiqFDSnAzlsWFOnwcF/hsLvQdS+0mSPp6HHKt5EC5APzscEAnnTP7t++MK1s6gNOQ2mswVH3UndfO+ORG7C5hRB1XEwAfkB+MX74ipKqZB+KLciwmDtvF8TrkgmQCZkeQ/f5YhTuZ3WLG+8/v0w1oR6ujwDIDQOoRGoHq1A/Zjtjlf4iRuNt4IP2SAe43/zY5UfpJv27zsZ3/vvvtiVRb6eBzMERER9e/BwAeWwPZRsTY7QZjuDOPBiJNzIBF5E8kdpkWFjFscDQCSIIIba2x33BvqH02wLRoTT8SgAARNgLxA7bdoOGAQMwWTeCbgHqAP3TJ+EfhibMbCBdhIPIM8RcWvtj1QkuL2uYtBWOkgfFMm/G+BV6xRXaCzKATEdKEgfPYi1/1QDGXRYAM9MCeWvYEevBnjA81mlLJfQHLAu1lV16YM7MRI+RxysYQoOoySRJusk6NUTOwB7jElqaUWmJJkqGNxqA1aSe+mbntfBXkDmSPvEdagDAOVRtveKACGAnfVIBHaRvgraVBCqzMRra+p4Fg0sZ4t6YTz1dUpF6hkAhLgTBboJ4G/xDAvGveoaVSppam7rSIFnAqmOkjcTBKnt5YdWxXRY1XUKhDAKxXnSWUjYHgyQcRy+XtMAPeW+1E2ExvFp8sCq0tRcHZl0RIuoJ2kdJjkcRiGdz7A1SumaUEq27iJAT12BvcRhJeENussuKSTcmf64o6Xi4qZupl2IQU+DYtYHV6YtK1fQpkwLAHzYwB6yYxR+0FJKtKo70VNajA6o1T0mARNip/HbC41nITfopfCvaim9astIMaQPSpY9ZBgkDgRJC+WLseKU2+zPG354+c5zLlKq1csSHbrZReAQG1Agdj87273XhXtDRrNpdiKhG45Pmf14x2y4kcseR6Y17RVPeMq0ZWASZAIvYRIN5GA0fZauDqbNFByAoMfMBf0xolyOiHgEW3jUPTg/LHcyXZQ1NgsblwRb07zziHLSRfXbZV1fDaLqFqFKsQJKwfk0lhe8TG1sZXxbwCrliz0HBpN8aselgNg6iL9mBnF34p4bQHW7eZhtKk7z2wpTgyyOxVhBg9PMaRF7/ACxXWyW6KLKn4XpU2sw1oXkrNiwcmKiefxC0g4vxnAaYRhA3jseVJKiRvsNzirzeZVtJruMuaYbQtyGXYatFwdyItvJxnM9m3c9I6wOLqQOZJv3Bvh2kS78G99jPaTRV/g6h6WvRY8T/AOmfL7v07Y2ToMfFqHh7FTUcmeGvYreF5JGPqXhHi5q0KVR1YFgFdostSYIbtJuPUYynBp37NOLktV6H6p5Akztvt2/ffFdl86tQB0ZR1BTTb4wT9qJtG5EbYtqnNv33+mK7xGqlINUYWWCT5k6f6YUfRcvZ0UlVzBOpoZhNp21RtPpghXv+5/XHMgq5tQQfdrwQYPrPGB+GuWRpl1DsgfbWimA3z2kbxOGxL4HC4nrx1RjsYRRahjx6zO8cehx7L+F0gyuFut1BYlUJ3KqTpU3NwOTjwP05H9Me1+Z7DtB5OMM+DTBKuZJjiN9jOBz0kbA3B2+L8ZkziLjcXt+x+P5481zabHbsI/p+WGkBGsXZIp2ePIgPNtWrdIna+/OJ5lYLdiO03m3rzb0xAbczaOYO0+ffHVWSxv2AvuDIIvxMcbYYiLEkJpIAOkyDYwRM2kjTMc4izDU7BZ0oSswAwJ2N7EFSADETgNSrCpIIQOFZgJ0qVkNAm11B7Se2AeHJDVgHLUS6+6Z76mKw8ah1LJAE8zHGHRNjiFpe8gFRTaNBJcaSIO0WGrz8sDPWyOwgqxgzsFlWWNmlhIb0PGFs3mG/h69SmyItAlSr3n3Y2bkTx6g4tabzTRtOmEDaTbTYHSfP+mB4GsismZaQG6eojSrSxBn7IIG/JIjuYrWuKoQaisxJ6rhSFt1G0iwJDdtuqzGmxVttcnaCAApIaYWBJH+aRjuYqnrKhi1NA4SI1ag8ab/C0Gx+6MAj2dqJqNBytOm6mXeCrNN0JNgYgwd58jhT2eyAZdbFn927LTZmYqyiwqU1YkLIJEjtaxwKtnZ/h3pVlf3jANSBBGg/GWXddAkza4AO+LNqjKtr3PHNhBBjpN78WjDdpUJU3ZWeLUD7+5qFlOqj7tlErphqbqxFuZE4tlBVAW0+9CRJHTrA37hZIv2xE0DqmCVn3ii1302Mm4BnbvjnvGIYldRXqUQULSAdPUfvCJ2Pywm7SQ0qbB0tbNSu/VIrpUA0AQdjsW1xGkm0zgXj6J7pqaNoarZSBfUtyZ5sMN5NyxaYIEEHSVkkEspDbkWv5xxhWrRbMr7qykgESOqm2qCDNiYm4tB8xhr+VsHoyGUyvujV1MAFpqFYXNidJjiLCPKcZmkwqVXqpSZSinWyg+7Lavi/yze2NP4nlmy9d6dVolCFY+nPeP6YU9ksuopVKhnU9Rjq2DLEFY2jex/THX6kclXcQHgvtcSxSszjTYaTH6/840ObzQPV72oeViiC1/OMYf2k8KArFEkNdqfZwN1n7wPGKzw3x+tS6QzDiJI/DE3G8jXajWZt2Y9NIs24qZk/D5heBbjtilz3i9RZVKvvah3YKAienc4cyGVq5y8s4G5ZuhfUkwMN06WXpHTTp/xdUGLAigh8zu/pYHFySXn+iIyb8f2L+yPgGYzNRa1VyKdMkmo1hH2lUkbWudhfDvjtOi1dWywFT4hVZZgrp02JkEieO0+eNBlTXqlPfkNTJOlQAmm3AH2eJ3vio8bp6c3oprAaAVX70QIAF2vc3gHzxnBfkayf4lBlKrGnVRlQlNShjubHhpW1gIvx6bX2X8BqJRNOpVcKdLNTlTIIBGowSDbg7YxOdqmhVZOkMjFjruCxEEdJgiZFyYIO2NZ/hn4ua7ZnUIP8sxvspX/9Rg5XUcBxK5G0eiDuN98Cq5JGVlZQVf4gdjO+GjiOOS2ddGdoeyNBDY1NP3DUYr6RNx5HF0KAC6RYAQItGDE4icU5N7JUUtChoG9/S22FyzCxUn0GLBsQOKUgoa0k7fXCLZipUptUohWAB0s2xIkcGw88WCMRtihbwIjWtPMVqdJyS1JGAWTuAYLKDfYjyjERHKxn2f8AEv4mgtbTpLakK73Vipg8glcPz6nj5gHAsrllpotOmsKo0qBwB+9/XHcnl9C6VkzeSZ5mNvXA6Ak2+8XB6TyN19Jj6+ePMpExuTDSNwL2vPJvvsMGSgiKS0AHc7CwgC/lgf8AFzHu0Efeb9BufnGFvQfsiUsVQnUBvvvPJ3uPw35x4ruNjM9zFjMeRA+g74i4rH/1APRBH4zhWrWrpJK06oO4g02j/wAhIP0GKSE2EqZBKjCo9NNYIIbTeBHz3mPLjBveBpInTsRAhg6z32Mg97RzhbwvxSjmdTUmiogIZGHUvGw3FtxbDZkkQIBkeffv3H0OB3piVbRKjU0kjmSWN78C5NyLA/LbAMopvACqwkDYyNgL3GgSRaOMciGCCCo+M+nVB8olYmRI7YJrJAiGW4ZpgjhtMXnf59uAZDKoFOvTGqJjebAknff6gcYLTGmpE9IJtxp0yEI2BBIbVMx64Ew202CHy3JkiP04DbiIxKo0kGBJOkDnTvBvvsbf3wbAnSVhLF5BEA3IbUZUxwRIHTvPpCxrBW94b9LEtEkKIDEiJ0iFkRuSfLBGNzzNlU7GNNvwt6m97RZQSqMBsdhAiTA3MSAJiRIjkYEJhTRZCzsZADEAG7SZUadgRcTzPGI+DOGrCoYADatUyBrF1JIBBEXXiR8hKxqXbpgiwOxsSDc3BEA9ibYWzuaqBb7F1BAt0yzGPIqF3vdvLDUbwF1kU/xWz2VagwENmCVUMD8IBk25tI25njHzXJ+LVKa6VaFmY3H9sbT2g9m2qCo2WTWoDEub9KyRzqLiCt9xp7Xy/iPha0Ms9N6X/wDrSp1MXI0odGhQBKVC+okQRYNe2OiHXjjSdnNNSnK9A6lR67QbJupm6Pt6wbfPScCqU6LL76qsNplotqK77fXFpW9mMzllQ1gF1id5AHnE79vPFZ4khIhQZEnSeTG3pcYvDVrJm206lguPC/E6lQKFGimjRoWwBGnTMAyST+Bxe+FUmpIXOkK56u44BU7ERsOTzfFd7MUSFWiASzPLCNhplQxmQBcn1GNTV9nS4QVaukG5UWMkXUGeRYxwI2xEpRWGaxi3lAcz4pQonTUcGrsAD1MxtHoTzimzy5sUq+ZCU6BawqGTURYhisLK6iAJAm+3ONtT9l8tSVT7imoUhgzIWhhsxsTNtzHlj5//AIh+0FRK1TLtdV0kW0zqAYSCTHFvy2xlxzUnSNOROKtnzjxKp1cgECAd4228zJ+eNZ/hV4itLMVdZIVkiwLXDLExxc3xm8+i1OtTLRLz3+VsbP8AwvyLKlWqVP8AMhVbbpWZj1J/DCcfyzoIyuONn0ZPFKLbVFOIv4rSH2p9AT+mFqPhSEScML4ag4/HCqH00uQP/wCs0eX0/wDkCv4kRhxKgYSpBB5BkfXC1XKACxPzv+eM/mchUpMauXOltyn2G8iu3zF8NRi9CcpLZpzjmFPCfEFr0lqrbVuPusDBU+hw3OJooYxw46Da2I4go5N/ywzQ2wuP7YmrxhMEZts9/FZmogP8ui2gDuw+I/W3yxqKYAAGPn3ifg+byuYq18qFqU6jF2pzDKWMmJsRM+flhzwr28psdFZTScWIYRH1xrJdkuplGXVvsbfUMQeMK0M2jgFWB9Mer7Yyo1s+c+PVjQ8RoPSs7VVUxyrsFZT6g4+k5vTq4tcf+UyPxAPyx84ytL3/AIyk/DRDVTP+UQp+TMp+WPoTKYjvadz5/njWf8jOGjkRqMEkgSoEzvaTxvtbqOPOJlYUppNr3NiST66p+XniKnkDiO8ARz3tMY4am3n07RHJHqfzwhk1IufvAHSOJvcdrc/lbEqMTMSU6QJmV7j637xycBFSWOkXG+4kyVnsR0ttyMepMrbbDaQeYab2IuIi0HBQElUwsGTGoFr3HmORcwLTOIBQdGkAQZAM3EzYd7G/l2kYkI/X5DaI7DEA3Fvh57Hnv+/TABHSrBrEagIBgRz2O7HY8zbfAM/RPuAqm5GtBEbSdotInp4gxthqo8C3oFBjjv2A+eBZiYsSYm+wPEfvtxilsTM14Z7VFJVmK9iN0buByDyMK+EZpGrU1FPXXNZNJY6FqUgpAm0MwBqKDAN1FyMUftF8eoW1Xwp4bmVkhxIIidmQ7h0M2YEfPbzx2Pji1jZxLlknT0fbvajIVKiyygqbEfEdJPJXbnYHjGX9ovAVahRJj3nvBTp11UBdKrAWpp5JAW4mZsIOHPYz2tMpls001CYo1p6awPBJFn4IO5jYm5/8T6zIpVDUXSEralEIH1wDMai5gAAG1uAcefDvGa42ds+soOQX2Ly7V6Zc0xSSQNbfaI+73HE42+WydOnxLfeIk/K1vljMey3idClkqelWprpGl6hkFnJHxTC9doMD5YU8X8Tq0QXzOYWjfoFM6y3bo931EbHqCi/MRlyQnyTa0v8Af2aQnGEE3k0/iniuWpstOoVLtBFMIajWMhioBgA3kxGPgn+IXjj169UVBTXRUbSiIuo/Zl3BOowq8kWEY3jmrXpyzVMvRMkuYOarA/dA+BYtqY+h4xiPH/BqCGaaGnTGys2sk8txc46P+PwKLpbMOblbV+DFAEgjYHcY+xey/iVJ6FNEhdCgaRxj5ZWUTYY03sXV0k+eOh8WDGHLlH09DbEtWK6jm7XwcVx3xzOJ12MFsJVzY4OKgwCuJnDSBlN7CA/wzHhq1QjyEx+YONAcZz2Yqe7qVsq1oJq0/NHPUPk3/wCWLtgf2cVJZZMXgsIuTvbv2/LHdWOFrY8DjEsmcRZjjhOIzhgSb+2K7xTwWhmBFWmrecQR6NuMOiMTX9xh6Awtf2VzOWOrJ1Sw/wC05j5Btj849cd/+u5+NLZOoW7gW+u34428bX3xNakC+K7sjovGDLeyPs/VRquZzAC1agCqkglEmSSdpJi3+XztpGb9/QfvbDWsd8L5lkUanOkd5i5xPZt5KSSWAJGw7Hv22+t8DqUSRAtfVvzET6i1/rzPhXDCUWQe5027bE4gcww+wP8Af5R93F0ycB3Ybgee3p/TAwsTHfjsd+fIYB/EN90f7/7Yk1Zjsqx/5/8A84OrC0Ggj6/RbSJ7jucDZzPzIN4BmJtyLnfseYmBqOY6Ft/nP/wx4Gp91f8Acf8A4jDoVhQwsLwee3p87ThHPVYQkiDJIvNjFhsN+PL54M1N5Jlb/wCUnb/UMLZjK6jLX9AAIkHz5UbdsOKVidmP8QyjVz0ACLk8dpnFZmcumkhOojd+58h2xd+P12vTQaUG8bt6nFFkzDeWO2OUcHI6lRLwzxIL/LrKHpmxB+gIP2WHDDbzEg63+K94s5oNmhTQU6cMUqFGJu0SSybSJ+IG8QcvmsipH9MWXs14gKR93UMg/Ce3kcZSheTSEqwy88Mz2aanRoBFSnSctqdSZZmJ1aTvpk6R6dpF6KQ1+8JarU/7tWCf9CfCg+pHBxCnVEdInz2GHqOWm7n5DHPOXyjqhCvNiGdrmCRJPfcnHzz2gr1dR6GPyOPrYVQIAxjfaGoCx2xfBLNInnha2fLK2ZIPUCPURi88B8SVTviedQEkQMNZf2Pp1EDK7U3Pa6/T+hxrKMoZ2c8HGeFho12S8QVhviwSqDzj563sznqX/TK1B5NpP0OOrnc/Ts2XqH/Tq/LGX4s6Lkto+j08N0VHJx83pePZ02GWqf7CMO0h4lWtpFJTyx/QScS4p+SlP4WefrK/ieXFK5RXNQj7mki/zIxqJxTez3gi5YMZL1Hu7ncxwOyjti31DEsuI2WjEGfzxW+IeKCmdI6nN9PbzOBZNHcaqpudl4A9O/nhKGLYds0gz1mqPCkhBuwsW8gd42v+xx/DV7H1BIP1mcNoY2H6YlqOH29BXsrv4Jh8NSoP9Zb8GkYgMxXp8iqvZgFb5Mog+mn54s5byxBieQMHb2Lr6FqXjNMnqmkez2H+74d/OcPJWBiIg333FzPnhKrRB+ycItkFUzTJpn/LK37kfCfmDg6phbRc1s2F3PMAf8ntO+AeJZdMxSNJiwmCGHSykXDDsQeD54rv4qssagtUDkdLD6dJ/wDb3wwPEqcDdO4cEADm46eBzg6B2K+hmc7loVqaZpBsyHS9u6nn0nDA9rTsclXnySfxwdXV40mQsGVMixUi4IvAi9jLD0ISQsqDJa/ksgEgWm14tz820vKFnwxMe1dQ/DkXPqyg28pwKt7aLTIFfK1ac7GAwtvthqm5ghiD1EK2nSWQbSD8M3/pJIEKhUGSYRdJO2kaQygybrFwRPAPqdY+g7P2HyntLk6o6XUetsWCVKTfCw+Rxnc54LlnBapSQd2AiZ51Lvxinf2W0lvdVatB1bSVbqEwD351CL8gRMjB0QdpG6qUexP1xVZwEfaP1xklr+I050kVADEXVpFoKsAQcK5j2izS/wDUosPkf+MVGNeSXP4WHiUmbk4oil8Bre0c7qRgKeMrPwknHRHkivJyckJSei5NQqhJ2wjkGb/r/wCY6ARI6QSWjyj0tgLVqleBGle5/d8OZg6VWB0J0iRK+h4k8+uHsWka/wAFz9Z9MuL2KsNQIi9rcz6TBxf0vEAEGkgqD7sknqDgxGncnv8AXGI8M8S0oI3+GeSY1Db0+cb2xYPmlOpxp1LAewDaWgKZMFjO0djucYz47Z1Qngv874mAGIYyfOyx2tjH5/N3MkXuCQT1DiRwf3vZjOZu1vTvB3g+cYrPEsrUVBUYQp2uCYOx074044KJny8jehbUCRswm6/CVJnk7i4Mm3Hni/yVdl0m5EREbt+doOw874oMuwK6uloYyBJYAC5cfd+c2OLhIABYExawJCm5Egbgen9cVLJHGqNJkM2G7TAMdgfPD/vACBNzsPTGcyGZ0gMwiRB+6G4EnYeZ2mMW1DOAgHaRMHe+OeUcnVGRYA44xxVeKeJGmqOpASesxOlYN47TH1HGB1KRrUTmqNUIyAvH2WAuVYbRaPLE9fLKcvQ376AxJML26jabwPy/pjlPMgj+nUPqLHCtLNB1V1FnUPG12XUASBYxP49sCqV1kzVqofuhTA+gIvvud8VRNlRW8QGV8QqDMfBVOum/EQBH+naPTvjU/wD3DlQJ96n1x3xHIU66aKqBlmYI5HI7eoxVU/ZHKLtSHzJPzucRvY6a0GzHttlV+1PoMLf/AH/l/wDN9MWFLwPLoJFGmP8AQP6YOfDqREFENvuj9xgqIfl7K6n7cZU/aj1GGE9sMr/3Bj1X2fyx3opf/L/bAD7MZX/sp+/zwVEPyLCl7SZVtqi/XDa+IUG2qL9RjPv7J5b/ALf0JH64THsfl2upeJiztwY798HWIu0jYNRpNeV9ZGInwxT8L/jOMXT9maDNpVqotNnJG5UixsQwNiB874M/sz7sTTr1kI7NP5jD6/Q7fC88S9nyynSYeLOvSw+YxWezPilX31TK1zqqIutXi7LYEHuRIg9j5YTd/EEXorq481Oq1oAEyZ9MG9ncmFJrvUNWrUWNUaQqyCQBuLi8/d2F8Np1TBVdo0lSJuP3v+Y27+mFc2wHUNQKn7MzJGk+vST/AM3xFswP9R/T+0fXAq1UkGIW0KTNiRYwR3/LtfAkDZ6m5jT0kCUBClQUGx0tcSLX9dsDRB8Cr0wZEFSpUiDIAHVMggyIv2wnVdXNBhTqLXVv5pJHu9FwVW/UGMRYRvYjEq2cIqUqb9NQOerWNL079GgfbNrHaCROKJHHMELfeZJ1Bg0yXZjq1atu83wvVUFouNwbEfMW21dJEgzxYEEqNJItcbGfMMAPL7wt1d5xE1QCAe2qAeNvxJ/A4aQMr8xlpkwPpP4xiozNOmp+yDjeK6lBAABH54oc74KpujmRsCZ+mLhNeTOfG/BnneQIUdIuyncTaR3v8Un5YTzGbbR7thqVZ08CWvcEevyGJeLZF6RLKIjjcHvhalmFcBrleVBg249cXfgyoNkzp0rMMu5K3DCRpM8Gx+uHqWaQaWcdO9vsk7C8wJgXm2KtRIYzMd/iI7x5Rye3fDbMSUdoJYEEjmDADDZekEAf2wwD5m+tCyNFtSGQwIBgNtI7TuLXthL+KemQKwLodmHVtaD2Itbzw2HX3bKISogLdQJ97vpVQLdvOfLB2TcQCCLnZgRcQ0Hcxf8AGxwrHRXUTSauhy+og/8AUlSALdzucX3vFpiahPux8Wnt/fYnzwKmNHHAOkQCwmCRPf6TycGpVAxJB6CJuCugkgaSW+L99xidFh6dUiqU1KysusaTJUSBpYzzq8tj8nkzC6lRj1uOgcFhaL2tv9MI5PKhQSqQo3IA/T9+mJMtOqtwrCfKzD5yCPLCaLTHqbnU9OosOhAcA6gQRI+ogEf1wins/QaQC6oTdFcimZMfITaLbYPQRKamAFUyfXuTNyeZxJwCGVgCDE7AEMBDDq2Mg3II+mJodjjVqaAmIVBpMKZCjsO0bRvxgNTxQKYD5eNxNcAwRIkaTBg98Sy6H7zEi3UTPTaOq4iIj1wQKOwwqKOZbNuHYvq0aFsQoipJBVCDLD4bny88TPiYedBspKtIhgwG0ETNx6hpxXHOlqj0mKEBVYVKb6gA0n4hs4gNY9jaMdWstMOzaiSS7sSSzEkCTyRpA+S4mgsZzWfZKVaqihxRP8yWCkWkW5sRHf8AHD+VzJJJJ3A6SACCf1vHO2M9VpD35SolNiqrUV0IezGwNrbTv3w7l6FavQ99QIURzfSw3mZuD+WCkFst2zCiTMcnsB3nEvfjvfzxmvAfE2r0gzgTqZCVJAOm0g7i8CBP2u2HaeZsdyQoaREFWkjTBN7RBuLWwlFMfYszVEfvj88LV36CoYgQb/dGkkGRE36vPbvhdcxzKwDEkm4As1wCJjc9sDoVP5ppHodm0Q/SBUC6pvtqUiB5eZGKomxsZoywgqQ0EWH2Q4iJ1SCPSfLEXqzE+vyE/wBsVmQqx71W93NOoacr8DRBJB43IMbGT6EqAw1LrDRBJEHqFmBNz63w0kJtk8xnRTqIBUNOrJ0ERYsIK3BF+x3IEX2g7aaZVSVZVJpnSX95U5QxtqJuxjc7cr5/NvVoJQejTUqyl64YktpMiFjpLGBMnf6PVKl/n+hO25uB9B3GHXwLJ160dbfAtyP80EAiOr4SwgbyDgYrB1UgqVOl1IJGmDJiNwwOm+1/PEKWZqUn95TCMCpUpUB07yGEEX/PAcnR009AYg3kxEM5Ym3HUTbjBQWM5moEu50ggqGNrGNztbj1NzIwKtWqPSSjUSn0OrtWB63CNqAiOkkgAkE9hvgdPxWh7h1zVCo9cAgaFDK9tw0wo2mdsc8JoMmXpq5vpAJnvsAfIWHphbxQfoedbxqHSdUWlWZdO8agIJsbSZjGf8VzujN3NmprHyJ/WcXahtQZyhITQCq6SRM6nuQWMb/gJOKr2j8M9/TDKYqJdDO4PB8vPuMNWsiatUX2Uq6kAm2C/wAPOPnvhntE9E6KgIIsQcavJe1dHcnC3/EFL/sOeMZRVpOzcDGC8CoEo7C0uSvyi/1GLf2s9ov4gChRvq5/X0GCZXKhEVAdha3McwCwB9Dxhwu8+CZ01gSOXR2gD/cIIb6Bb3gDbBqNMAzpMcgG4aILwYBIHBg3O8XOyzEgEc2uBG3Y+XocSpgAcCI6ed4kTBiTt5i2NjKiKL09W4EGR8J3/Tb19cOBYaNwV1K0yGWbem+x/wCBosdo7zaIgDyuBBmPS2Oe+SkQziEJGrTaJk3+cD54TLQRd7NIBkbECY5+IbHpO0bCxxMjbeIJkE3BsZ77Gb+onEvF8s6UjmqZUUlGooTMrbY7z284xwADgDkmL/Mc9/rvwk0xtNHfB/GQzfw9Rvd6SZvEyTf6R8sDzNOimcVMswaUY1dJlRHwz5z+BOIZnw+nW+NVMbHt8/PE/DKNJCaShUdhKmemwub7mfszz6YlplJjxGkgyxEzpsbgQSsjUANVwDfsTg2VjSbDniJEkTBHO8G98JZNy6zIPURKk6W0kpqXyIFj2PzwwqGRJmCSLCRIgqDvp5jv6DAMdDQLbY5PngPvMe95godiVNhI+wGBttDWIkfCWF9uxm0HEqCMXaB8QChFbXLgEsRIGmR9m8AG5wCq2kCdtU8wWDSgvMdUgfIG2I5k776hDAglSYJVdLqLNZhq7qZOCibDZDMDQ2hNN2kFQpDKTIPptP54RqZJX94adR1VydapVZEZ4MhgvJj5k4NrNMoKYU6SW0kzqg9QcfF1a5DHc94xGmsNWq6FBq392nwgIICgncmTe3FsKvgX9DH+VR/lpanplR9kM0KCJm9xIm874nrAqMVNRKT6V01CCfeGZI0kgCI5vgNSoDWGllqJo1SFINJp+Hq3PccRjmZpe8RkaRq2g3BABsYH2gSOwtOBILoL45Wq5dPeNRmlPX3g/d477jnB2oo3RpUg3gix5uN9h64q80+YzCrRzGYNSmpHQFVS0baiACfngmaLmGpka0aRIMSIBU+Rv/QCMCUvINrwG/jqdIpRIgEQLdLHttv5eeGNQWSgmCOZ1ARsf/Gw7ERxhHxrxZ877lf4daCo4dmD6yxW4C9IgSN74NmMwyiUAYjqgxw1wRwSNuDgjb2gdLTDUVGqoR7wJq6BUYa4gSG0kiNV4k8fLtXOLSZNdkJ0sxvoJiGPl/UHCmezFB61B8s1VnM++1KyhV02U6hBOraJ2wWvVA0qYhrrvDEg9M/CSZBv2tzgWUDwd8UpU6eZo+4zAra596EYMgSLE6bKZiOcOO0KSdl7CbRwBc84r8qqB/5ZGllBjQVKVCSNBJ+I7XHe2GEzFRKjNTJp1BNNwyA+d1bkAgg+eBJoLQWi+rTUQgk3EgMrTNiDx5dx5Y5QICgAmB0gERIUgwRFiGHEfCeDBBlqGlQl+d9ySSSTaAZJ25PI2ZCHvf8AObmTyeb4dBZMtyTEfUEkXB/2keeIaoAPyHIHwyOIkAH9N8DqT9L3/Gw3G5xwegm+/abAkATa0iDbjDoVi3iORp1WKugJXvveIIO/3hyLC+4FU3s3RDx1AiJE8Ha298XFIAmJYwoVg0zTK7IGmCsEkBbD525DSoLFio0p0iYZhqkgSWsDLbxG84XVPaCxfJZCnT+EBSbSfOwv++MerBoK6e4F9DU6imL2OpQfs/jyJ120v7tiNZWIaAYuRfT1xMHcxyIx0sFCyQi8GLAAwZixiYMQRPnOKJINbYm20cHfcCRt8p4GJrbj0sI/taf+MQrKwJQjSVi8giDcHncG3MxwcDrV9egmm61VMMRAp+7AMAXkkmNxa+HYUMk7EgkHsZJjeOx8sdFHUjGzgEjTB1P6KbwQQer+uBmFJkW+0J0kAj4uQDAG4iBzGIU0qI4enUZKgGliACDIB2YRzIPYjAwQrlslS6WuFB2edKsCR8M2g28sWLFiGUQZld9nGzqym8dtj5RiOWoQpuSB1MTeSTqJY+Zk8Y9RcMVAbSzWTSZDMNgJ21CJBn7WFQ7JU88ATTrI70Gk/wAsSS1hBvtyD54jQy4alNRJVbnV1aQSdOo99MD5HHEzCqWSqDTksC4XUKbgnUNKCN9rRjmUr1VKuulhF6bghSdg0C4McYQ/2N5dxaPhi3b5RaObWuPMYYnCeVTSt4m5MCBLEmAOBewwbVhhYaccBwLXgZfzH1GHQWBoNqCyNLNA0loXWTIVjsQHjfmMDoZjVvpTrZGJYadQOi7RtqHxTEE25x3O5P3eZalqLIaSPDAWLza0WtgNWV0qIhlYi2xRgu3IM7W2xKd5QmmsM62ZJSRAb7IhmDkEqQGUWH2gTAi/GJ184qtpZVqBgR7suUnkMGg7DiLg+WEcvmAxLqpVXYAJqLaCBcgnuf3382Yap7ukwSKLagwWHbcAM03A9BMDA06Fasc8NAUU6T1FUsNPvGMKG3AJPB2E+XfAEzrr7wytQ0qmnUnw1AInTwTBO3IwUUw5VTszAfVtM/8AuwNTp6bSCwkW+FiNvxw6d0F4IeP1MrUNA5Wq71mYSpDDQn2g0gR6YfViWGp7sTLu/wBsxpLMdoIjVMXHbCSQDMXkfQhv6DHGzQZwkEMpLag1mUj4SsXM31TxtzhKLX0HK/gzl6h0sdCsDr1qx6TJPWCsCNVxEAg7bYhlMyCoCsWKlRqtsPiDg3mACCOTgdbOmgyVYDBZ1Uz8Li1vIzecCy2aFd6tcKKYqQuhdlUArF9/iJmO20YPND8WPzBG8gmbAgrFjMyG1QIja84jXY6Muy1A9JnOimXEoxB1EKLgC4vtNonC1fMda0istq94ryQVXcpGxk89jGDpQAlwBIZVNrkMHO/qvnv5YbVgsE8w/TDAyXWG6dGndleTIOkEiB+WJByk7DSYIMMGaSCSDY6pAIvcTiNRelm5VkHqH1D5RH44rfGqpWlI+8B9Cf38h8z6I1OTZFTTEkACe/l8rYpfGsjUPXSBSBxb523xcextQVE6hfHP8Q/EjQy8IB1WntiJTSdGij2imUfgGfatTbXGtWK2+1YEW732GLA1ZBJ2iTebH85HlePLFR4PQFPLDn7Rn7RYjf8AfGH80XpUhmablXEgQAekmIMgg+sfnio31VkveBjKurMq6yxZZW5YtEACSeBFp4wnmBVDVKTD3dVNLqZkRMqfK4jCdMK9JDDKVGpSGIYHvqF53w9Tyul3lmZm0sXZiXMqCAWJkxPlh5FghXrVK600OXWmaTB6lUNqJC9hFgeZxwZgEalUOOQI6o+IfMRvBm3bAM14octVUsoqI1yhOkahN5A8zaMeoZrUKtYKF1nXpWwUdKwPleecJLNA9WEFWnqBosSrIWdBTKik1gFEi5I1SL7YOxkwpBBAZWBB6TIFuDbY/wDEs6mhkIPTVUsFj4CpUb8/Fz2wHNLoq6AYJUPqFoJvtikJkqebHvKfvyosVLKCC53Ook/FIAji+C+L5KqiGvSULSUais7jkg8HCdfLiqrawt79AKiVgTuTqO5M4XrUqrKtJ69R6VzoJgdPB7jyOE1LwNNeRyj4t7phrJFGpBLCemRz2EfrgUUGrVUoN7yjCseQHMzHyjEWzEkU2UHTLK3ISCSkbGTycM5ZQBAAAN7YfV3YrxQxTUKIAAHYYlOBLjs4qhBdWPGpgU4Xz2YNNBUWCRJg7dGkwfWcADnvMSSCJ10v9TQbWuJGFK7gvTYAg1KXvHkyC0gCBFufW3bAmSmTLICe9v6YSdrA6a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3143240" y="714356"/>
            <a:ext cx="3071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err="1" smtClean="0"/>
              <a:t>Freeze</a:t>
            </a:r>
            <a:endParaRPr lang="es-ES" sz="4800" dirty="0" smtClean="0"/>
          </a:p>
          <a:p>
            <a:pPr algn="ctr"/>
            <a:endParaRPr lang="es-ES" sz="4800" dirty="0"/>
          </a:p>
        </p:txBody>
      </p:sp>
      <p:pic>
        <p:nvPicPr>
          <p:cNvPr id="7" name="6 Imagen" descr="free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2357430"/>
            <a:ext cx="4572001" cy="323220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928926" y="857232"/>
            <a:ext cx="200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dirty="0" err="1" smtClean="0"/>
              <a:t>speak</a:t>
            </a:r>
            <a:r>
              <a:rPr lang="es-CO" sz="4800" dirty="0" smtClean="0"/>
              <a:t> </a:t>
            </a:r>
            <a:endParaRPr lang="es-CO" sz="4800" dirty="0"/>
          </a:p>
        </p:txBody>
      </p:sp>
      <p:sp>
        <p:nvSpPr>
          <p:cNvPr id="10242" name="AutoShape 2" descr="data:image/jpeg;base64,/9j/4AAQSkZJRgABAQAAAQABAAD/2wCEAAkGBxQTEhUUExQWFhUXGSAYGRgYGB4YGxcXGBwdGh0aHBodHCggHRslHBwaITEhJSorLi4uGh8zODMsNygtLisBCgoKDg0OGxAQGywmICQsNCwsLC0sLC8sNCw0LCwvLCwsLCwsLCwsLCw0LCwsLDQsLCwsLCwsLCwsLCw0LCwsLP/AABEIAL0BCwMBIgACEQEDEQH/xAAbAAACAwEBAQAAAAAAAAAAAAADBAIFBgEAB//EAEIQAAIBAgUCAwUGBAUDAwUBAAECEQMhAAQSMUEiUQVhcQYTMoGRQlKhscHwFCPR4QdigpLxM1NyQ6LSFRaywuIk/8QAGQEAAwEBAQAAAAAAAAAAAAAAAAECAwQF/8QAJxEAAgICAgMAAgICAwAAAAAAAAECESExAxJBUWEicTKR4fAEUoH/2gAMAwEAAhEDEQA/AL/PV6Qo1Koq6MwsoqEy4INkCm5BIG2+LZFL01L9LlBqA4YgSPkcNLlAZJAngx+u+ILpsutdU2E3Mfnj1HK9HIo0D0FZqNd2UAmw6V4/E4hUaGIZPeJphRsdU33sRcYdejCkk9pjClXeRMiVg2vYEAbTcH5YSdjaB5GadCmtRieCdyBJt3MC3ywzk64cTqBYSGA38pHBiMVtXMe5rK1UE0CD8IL+7bzAvB78YhkKgq5ypWoqy0fdaCxUr7x9UyAbwom/ninG8/8Av+CU6wW7wQJjeIPP98RQkCLW/K/b5Y5XbTBNgzBZ4BJ3PlI/HAqFQk1VJDaX0hl+0IDfUExiawVZNqsixmx55sCB3N9sdgzAi7C0SOxHla+OcOYBM6u4PT5c/wBMcWdjBggAg72BBnvxgA7SW4QN8MyJEaItbeZjHCAbRIkLAE2N7Hgg4gX5Bno6QRM6jJSRsfM4ZdgDpnffbVYWie0DAwIIeqAwLuC0vyFgAfKdsHo5ljS1xeLgX5i3lzgcrADqDGmbCAWsPxwOm2lrySs6tMkkHaV4jCqxnTSB1sFDMCCItq2vB3I/TDFJrPJJHBNjpi/4ziNGgGhwwKltatzBG0/dx6gH13BF21G2gr9mPPb8cJsERp1gYWCA6kqbdQi5EbGCMDrk0aasSWgBAYiAT8TfqcFq0xSUlSoaCEnYTwOwxGjWIPVqgrcNc6udIHEfph/oAivqLKSpAAIYbSZkfK31wVSNPSQYMWwHMUlNMy0Kw+Lb0OB5ZpZpPUYJ6dIgWBA5nvhVYHF8PpB9YpoGmZ0iZxX+N5Co9RKtN11qIKNOlhM8bHDebqN72Gn3On4k+JW7Hn0wfLahTBezXmY2mxPExE4tNrJLSeCuOt6gqVtKsqlFRJIAaCSSdzYccYWzlD+YHQsKqj7HxafMcjFlVazMsE8TsTFr9rYr1pGowqdYOjfYgmdSAjdcXFktCtNBAA23k86r6p9ThCjVZNaV6XvlIOgiAB2kHb1GLB6bDUpWRb3ZBjRG4I5tgjIDcbY1sirKZCvugS0kdLQOoFRc6d488DdXCxqFUU50xyDBuwufXBkzianTMTSIBKOASG7Xi/pgVMdK1WlCyQ0HTAI2PlONTMjTcMRp1bAkMI0tyoPI88TqJgtRNJvYEAgxIPIuLidsdIwWOhGsmK7MZbF2UwJ6GKUqIlCzLV8jhY5M41FTLYActjVTMHwo+oVqfvKTJJXUCsjdT3xV5zw+pXVEc0lVGDF0B1koZsD8E+pw5O3kZ88euNW17D5R+vOPKVrR6bSeyWYzRZgB8Mibbgg3n6YgaciLRx85nncHnEa9XSAfQEbXeF9Jk47TQwymOkzB6lKsD5zbBpALPXJNIAgrVBBA+JNIJlr/AC9SMOl4aNgBfy/DvgFKiFhAJIXcj4wnSZPe4x4NDKt4CmWm/RG/N5BB8jhumJBA2pQAJ1HpGwaRJE8c4DlmLIpAgjgGCGRiGsLNMRj1QDeBYlRO02gSJ7CCO+CBIYAWEWEbNG0i4kah8sAE3I34uCA0Engg46p0oB8RULJjckwW8+T8sAaSvfcXETpgxeSGPGC5hWLBdl1GREypU9UzAOrjCodnsvMOGIIB6WAsygTYeVx8scJN24Dg2uBKxqneADt64jmX6jM6VgzElYJgzwDz6Y9UJDaAbyrAWgx8UzfYcd8MAlBSx1GDpaEbbUNyQPmR8px1k63enrUsoLRHWACAROxtHGI59AQSWs0LESVM203s1/yxKo+paqwabiJm+91Ijedu++F9AllmHuwqwEQLsTAEXU8gjEalZiAACdJDMDYvTIIkHbcTB7Y7lKcszABQ6iy3W09RkbmY+QwtQrQFdRqpl/dG/VvpsOynjgA4KyFjWWynSSSUB1ACQdNNvs+v5TGDhFcqwMxIVlOwNiJ+X4YDnqJOgo0FX1QRKtAI0t5f2wTI0I1Md3bUQLAWAsPQYlvF2Neim8QzYehW1FVFKzUzYlVuNJmQTEqRzGLF8sdJLVH1OmhXMalnYBQBeb4OcmgILIDGzEAmf0wLM5wOhKLOxBbbvPcx8vliu16JqtismnoeoUgr7uVBAZjcM07bQB54rPH/ABgKqOGVYMwWHUdog/hz5YzvtTnKxSS4Q3EllntCDVCr+O2+MsqS5IzCVukjQFGq/qL8W1Xx0x4tNmMuTaRd57Omsh1jmQpNvS1xPIxU0/aCpRqywakd5pkQw7Mp+IRa4Nx5YoMy6oxdAJ7KXplfWmefQkeWLRc0/uVFen72nNmpiTJ8wPrBBxXdPBm0zf8AgftBRrhVqOEfUGRgYDMNoPDcaTv540xoQI/cm+PkPh3hSvBp1IB4Im07Gw27HbG28F8WOXBp12JpqYDNfQDt1H4k+pHptM+N7RpDk8MvKmVHbCNeluN/6fvnF6UB2xV52kSrKG0kggHsYsfTEQkaSRVVqQpAE/yxEeUG1+PniCoTusG/UpsVMQQOG88R8I8VeiSmay9RzsIAYMfIkxB88G8MoMKYDAAyTpF9IJJCTzAIHyxtdGKyQCTyDNp/Dyg2/HHNBw2wAOnkzA9N+N/LHTSwdiqFDSnAzlsWFOnwcF/hsLvQdS+0mSPp6HHKt5EC5APzscEAnnTP7t++MK1s6gNOQ2mswVH3UndfO+ORG7C5hRB1XEwAfkB+MX74ipKqZB+KLciwmDtvF8TrkgmQCZkeQ/f5YhTuZ3WLG+8/v0w1oR6ujwDIDQOoRGoHq1A/Zjtjlf4iRuNt4IP2SAe43/zY5UfpJv27zsZ3/vvvtiVRb6eBzMERER9e/BwAeWwPZRsTY7QZjuDOPBiJNzIBF5E8kdpkWFjFscDQCSIIIba2x33BvqH02wLRoTT8SgAARNgLxA7bdoOGAQMwWTeCbgHqAP3TJ+EfhibMbCBdhIPIM8RcWvtj1QkuL2uYtBWOkgfFMm/G+BV6xRXaCzKATEdKEgfPYi1/1QDGXRYAM9MCeWvYEevBnjA81mlLJfQHLAu1lV16YM7MRI+RxysYQoOoySRJusk6NUTOwB7jElqaUWmJJkqGNxqA1aSe+mbntfBXkDmSPvEdagDAOVRtveKACGAnfVIBHaRvgraVBCqzMRra+p4Fg0sZ4t6YTz1dUpF6hkAhLgTBboJ4G/xDAvGveoaVSppam7rSIFnAqmOkjcTBKnt5YdWxXRY1XUKhDAKxXnSWUjYHgyQcRy+XtMAPeW+1E2ExvFp8sCq0tRcHZl0RIuoJ2kdJjkcRiGdz7A1SumaUEq27iJAT12BvcRhJeENussuKSTcmf64o6Xi4qZupl2IQU+DYtYHV6YtK1fQpkwLAHzYwB6yYxR+0FJKtKo70VNajA6o1T0mARNip/HbC41nITfopfCvaim9astIMaQPSpY9ZBgkDgRJC+WLseKU2+zPG354+c5zLlKq1csSHbrZReAQG1Agdj87273XhXtDRrNpdiKhG45Pmf14x2y4kcseR6Y17RVPeMq0ZWASZAIvYRIN5GA0fZauDqbNFByAoMfMBf0xolyOiHgEW3jUPTg/LHcyXZQ1NgsblwRb07zziHLSRfXbZV1fDaLqFqFKsQJKwfk0lhe8TG1sZXxbwCrliz0HBpN8aselgNg6iL9mBnF34p4bQHW7eZhtKk7z2wpTgyyOxVhBg9PMaRF7/ACxXWyW6KLKn4XpU2sw1oXkrNiwcmKiefxC0g4vxnAaYRhA3jseVJKiRvsNzirzeZVtJruMuaYbQtyGXYatFwdyItvJxnM9m3c9I6wOLqQOZJv3Bvh2kS78G99jPaTRV/g6h6WvRY8T/AOmfL7v07Y2ToMfFqHh7FTUcmeGvYreF5JGPqXhHi5q0KVR1YFgFdostSYIbtJuPUYynBp37NOLktV6H6p5Akztvt2/ffFdl86tQB0ZR1BTTb4wT9qJtG5EbYtqnNv33+mK7xGqlINUYWWCT5k6f6YUfRcvZ0UlVzBOpoZhNp21RtPpghXv+5/XHMgq5tQQfdrwQYPrPGB+GuWRpl1DsgfbWimA3z2kbxOGxL4HC4nrx1RjsYRRahjx6zO8cehx7L+F0gyuFut1BYlUJ3KqTpU3NwOTjwP05H9Me1+Z7DtB5OMM+DTBKuZJjiN9jOBz0kbA3B2+L8ZkziLjcXt+x+P5481zabHbsI/p+WGkBGsXZIp2ePIgPNtWrdIna+/OJ5lYLdiO03m3rzb0xAbczaOYO0+ffHVWSxv2AvuDIIvxMcbYYiLEkJpIAOkyDYwRM2kjTMc4izDU7BZ0oSswAwJ2N7EFSADETgNSrCpIIQOFZgJ0qVkNAm11B7Se2AeHJDVgHLUS6+6Z76mKw8ah1LJAE8zHGHRNjiFpe8gFRTaNBJcaSIO0WGrz8sDPWyOwgqxgzsFlWWNmlhIb0PGFs3mG/h69SmyItAlSr3n3Y2bkTx6g4tabzTRtOmEDaTbTYHSfP+mB4GsismZaQG6eojSrSxBn7IIG/JIjuYrWuKoQaisxJ6rhSFt1G0iwJDdtuqzGmxVttcnaCAApIaYWBJH+aRjuYqnrKhi1NA4SI1ag8ab/C0Gx+6MAj2dqJqNBytOm6mXeCrNN0JNgYgwd58jhT2eyAZdbFn927LTZmYqyiwqU1YkLIJEjtaxwKtnZ/h3pVlf3jANSBBGg/GWXddAkza4AO+LNqjKtr3PHNhBBjpN78WjDdpUJU3ZWeLUD7+5qFlOqj7tlErphqbqxFuZE4tlBVAW0+9CRJHTrA37hZIv2xE0DqmCVn3ii1302Mm4BnbvjnvGIYldRXqUQULSAdPUfvCJ2Pywm7SQ0qbB0tbNSu/VIrpUA0AQdjsW1xGkm0zgXj6J7pqaNoarZSBfUtyZ5sMN5NyxaYIEEHSVkkEspDbkWv5xxhWrRbMr7qykgESOqm2qCDNiYm4tB8xhr+VsHoyGUyvujV1MAFpqFYXNidJjiLCPKcZmkwqVXqpSZSinWyg+7Lavi/yze2NP4nlmy9d6dVolCFY+nPeP6YU9ksuopVKhnU9Rjq2DLEFY2jex/THX6kclXcQHgvtcSxSszjTYaTH6/840ObzQPV72oeViiC1/OMYf2k8KArFEkNdqfZwN1n7wPGKzw3x+tS6QzDiJI/DE3G8jXajWZt2Y9NIs24qZk/D5heBbjtilz3i9RZVKvvah3YKAienc4cyGVq5y8s4G5ZuhfUkwMN06WXpHTTp/xdUGLAigh8zu/pYHFySXn+iIyb8f2L+yPgGYzNRa1VyKdMkmo1hH2lUkbWudhfDvjtOi1dWywFT4hVZZgrp02JkEieO0+eNBlTXqlPfkNTJOlQAmm3AH2eJ3vio8bp6c3oprAaAVX70QIAF2vc3gHzxnBfkayf4lBlKrGnVRlQlNShjubHhpW1gIvx6bX2X8BqJRNOpVcKdLNTlTIIBGowSDbg7YxOdqmhVZOkMjFjruCxEEdJgiZFyYIO2NZ/hn4ua7ZnUIP8sxvspX/9Rg5XUcBxK5G0eiDuN98Cq5JGVlZQVf4gdjO+GjiOOS2ddGdoeyNBDY1NP3DUYr6RNx5HF0KAC6RYAQItGDE4icU5N7JUUtChoG9/S22FyzCxUn0GLBsQOKUgoa0k7fXCLZipUptUohWAB0s2xIkcGw88WCMRtihbwIjWtPMVqdJyS1JGAWTuAYLKDfYjyjERHKxn2f8AEv4mgtbTpLakK73Vipg8glcPz6nj5gHAsrllpotOmsKo0qBwB+9/XHcnl9C6VkzeSZ5mNvXA6Ak2+8XB6TyN19Jj6+ePMpExuTDSNwL2vPJvvsMGSgiKS0AHc7CwgC/lgf8AFzHu0Efeb9BufnGFvQfsiUsVQnUBvvvPJ3uPw35x4ruNjM9zFjMeRA+g74i4rH/1APRBH4zhWrWrpJK06oO4g02j/wAhIP0GKSE2EqZBKjCo9NNYIIbTeBHz3mPLjBveBpInTsRAhg6z32Mg97RzhbwvxSjmdTUmiogIZGHUvGw3FtxbDZkkQIBkeffv3H0OB3piVbRKjU0kjmSWN78C5NyLA/LbAMopvACqwkDYyNgL3GgSRaOMciGCCCo+M+nVB8olYmRI7YJrJAiGW4ZpgjhtMXnf59uAZDKoFOvTGqJjebAknff6gcYLTGmpE9IJtxp0yEI2BBIbVMx64Ew202CHy3JkiP04DbiIxKo0kGBJOkDnTvBvvsbf3wbAnSVhLF5BEA3IbUZUxwRIHTvPpCxrBW94b9LEtEkKIDEiJ0iFkRuSfLBGNzzNlU7GNNvwt6m97RZQSqMBsdhAiTA3MSAJiRIjkYEJhTRZCzsZADEAG7SZUadgRcTzPGI+DOGrCoYADatUyBrF1JIBBEXXiR8hKxqXbpgiwOxsSDc3BEA9ibYWzuaqBb7F1BAt0yzGPIqF3vdvLDUbwF1kU/xWz2VagwENmCVUMD8IBk25tI25njHzXJ+LVKa6VaFmY3H9sbT2g9m2qCo2WTWoDEub9KyRzqLiCt9xp7Xy/iPha0Ms9N6X/wDrSp1MXI0odGhQBKVC+okQRYNe2OiHXjjSdnNNSnK9A6lR67QbJupm6Pt6wbfPScCqU6LL76qsNplotqK77fXFpW9mMzllQ1gF1id5AHnE79vPFZ4khIhQZEnSeTG3pcYvDVrJm206lguPC/E6lQKFGimjRoWwBGnTMAyST+Bxe+FUmpIXOkK56u44BU7ERsOTzfFd7MUSFWiASzPLCNhplQxmQBcn1GNTV9nS4QVaukG5UWMkXUGeRYxwI2xEpRWGaxi3lAcz4pQonTUcGrsAD1MxtHoTzimzy5sUq+ZCU6BawqGTURYhisLK6iAJAm+3ONtT9l8tSVT7imoUhgzIWhhsxsTNtzHlj5//AIh+0FRK1TLtdV0kW0zqAYSCTHFvy2xlxzUnSNOROKtnzjxKp1cgECAd4228zJ+eNZ/hV4itLMVdZIVkiwLXDLExxc3xm8+i1OtTLRLz3+VsbP8AwvyLKlWqVP8AMhVbbpWZj1J/DCcfyzoIyuONn0ZPFKLbVFOIv4rSH2p9AT+mFqPhSEScML4ag4/HCqH00uQP/wCs0eX0/wDkCv4kRhxKgYSpBB5BkfXC1XKACxPzv+eM/mchUpMauXOltyn2G8iu3zF8NRi9CcpLZpzjmFPCfEFr0lqrbVuPusDBU+hw3OJooYxw46Da2I4go5N/ywzQ2wuP7YmrxhMEZts9/FZmogP8ui2gDuw+I/W3yxqKYAAGPn3ifg+byuYq18qFqU6jF2pzDKWMmJsRM+flhzwr28psdFZTScWIYRH1xrJdkuplGXVvsbfUMQeMK0M2jgFWB9Mer7Yyo1s+c+PVjQ8RoPSs7VVUxyrsFZT6g4+k5vTq4tcf+UyPxAPyx84ytL3/AIyk/DRDVTP+UQp+TMp+WPoTKYjvadz5/njWf8jOGjkRqMEkgSoEzvaTxvtbqOPOJlYUppNr3NiST66p+XniKnkDiO8ARz3tMY4am3n07RHJHqfzwhk1IufvAHSOJvcdrc/lbEqMTMSU6QJmV7j637xycBFSWOkXG+4kyVnsR0ttyMepMrbbDaQeYab2IuIi0HBQElUwsGTGoFr3HmORcwLTOIBQdGkAQZAM3EzYd7G/l2kYkI/X5DaI7DEA3Fvh57Hnv+/TABHSrBrEagIBgRz2O7HY8zbfAM/RPuAqm5GtBEbSdotInp4gxthqo8C3oFBjjv2A+eBZiYsSYm+wPEfvtxilsTM14Z7VFJVmK9iN0buByDyMK+EZpGrU1FPXXNZNJY6FqUgpAm0MwBqKDAN1FyMUftF8eoW1Xwp4bmVkhxIIidmQ7h0M2YEfPbzx2Pji1jZxLlknT0fbvajIVKiyygqbEfEdJPJXbnYHjGX9ovAVahRJj3nvBTp11UBdKrAWpp5JAW4mZsIOHPYz2tMpls001CYo1p6awPBJFn4IO5jYm5/8T6zIpVDUXSEralEIH1wDMai5gAAG1uAcefDvGa42ds+soOQX2Ly7V6Zc0xSSQNbfaI+73HE42+WydOnxLfeIk/K1vljMey3idClkqelWprpGl6hkFnJHxTC9doMD5YU8X8Tq0QXzOYWjfoFM6y3bo931EbHqCi/MRlyQnyTa0v8Af2aQnGEE3k0/iniuWpstOoVLtBFMIajWMhioBgA3kxGPgn+IXjj169UVBTXRUbSiIuo/Zl3BOowq8kWEY3jmrXpyzVMvRMkuYOarA/dA+BYtqY+h4xiPH/BqCGaaGnTGys2sk8txc46P+PwKLpbMOblbV+DFAEgjYHcY+xey/iVJ6FNEhdCgaRxj5ZWUTYY03sXV0k+eOh8WDGHLlH09DbEtWK6jm7XwcVx3xzOJ12MFsJVzY4OKgwCuJnDSBlN7CA/wzHhq1QjyEx+YONAcZz2Yqe7qVsq1oJq0/NHPUPk3/wCWLtgf2cVJZZMXgsIuTvbv2/LHdWOFrY8DjEsmcRZjjhOIzhgSb+2K7xTwWhmBFWmrecQR6NuMOiMTX9xh6Awtf2VzOWOrJ1Sw/wC05j5Btj849cd/+u5+NLZOoW7gW+u34428bX3xNakC+K7sjovGDLeyPs/VRquZzAC1agCqkglEmSSdpJi3+XztpGb9/QfvbDWsd8L5lkUanOkd5i5xPZt5KSSWAJGw7Hv22+t8DqUSRAtfVvzET6i1/rzPhXDCUWQe5027bE4gcww+wP8Af5R93F0ycB3Ybgee3p/TAwsTHfjsd+fIYB/EN90f7/7Yk1Zjsqx/5/8A84OrC0Ggj6/RbSJ7jucDZzPzIN4BmJtyLnfseYmBqOY6Ft/nP/wx4Gp91f8Acf8A4jDoVhQwsLwee3p87ThHPVYQkiDJIvNjFhsN+PL54M1N5Jlb/wCUnb/UMLZjK6jLX9AAIkHz5UbdsOKVidmP8QyjVz0ACLk8dpnFZmcumkhOojd+58h2xd+P12vTQaUG8bt6nFFkzDeWO2OUcHI6lRLwzxIL/LrKHpmxB+gIP2WHDDbzEg63+K94s5oNmhTQU6cMUqFGJu0SSybSJ+IG8QcvmsipH9MWXs14gKR93UMg/Ce3kcZSheTSEqwy88Mz2aanRoBFSnSctqdSZZmJ1aTvpk6R6dpF6KQ1+8JarU/7tWCf9CfCg+pHBxCnVEdInz2GHqOWm7n5DHPOXyjqhCvNiGdrmCRJPfcnHzz2gr1dR6GPyOPrYVQIAxjfaGoCx2xfBLNInnha2fLK2ZIPUCPURi88B8SVTviedQEkQMNZf2Pp1EDK7U3Pa6/T+hxrKMoZ2c8HGeFho12S8QVhviwSqDzj563sznqX/TK1B5NpP0OOrnc/Ts2XqH/Tq/LGX4s6Lkto+j08N0VHJx83pePZ02GWqf7CMO0h4lWtpFJTyx/QScS4p+SlP4WefrK/ieXFK5RXNQj7mki/zIxqJxTez3gi5YMZL1Hu7ncxwOyjti31DEsuI2WjEGfzxW+IeKCmdI6nN9PbzOBZNHcaqpudl4A9O/nhKGLYds0gz1mqPCkhBuwsW8gd42v+xx/DV7H1BIP1mcNoY2H6YlqOH29BXsrv4Jh8NSoP9Zb8GkYgMxXp8iqvZgFb5Mog+mn54s5byxBieQMHb2Lr6FqXjNMnqmkez2H+74d/OcPJWBiIg333FzPnhKrRB+ycItkFUzTJpn/LK37kfCfmDg6phbRc1s2F3PMAf8ntO+AeJZdMxSNJiwmCGHSykXDDsQeD54rv4qssagtUDkdLD6dJ/wDb3wwPEqcDdO4cEADm46eBzg6B2K+hmc7loVqaZpBsyHS9u6nn0nDA9rTsclXnySfxwdXV40mQsGVMixUi4IvAi9jLD0ISQsqDJa/ksgEgWm14tz820vKFnwxMe1dQ/DkXPqyg28pwKt7aLTIFfK1ac7GAwtvthqm5ghiD1EK2nSWQbSD8M3/pJIEKhUGSYRdJO2kaQygybrFwRPAPqdY+g7P2HyntLk6o6XUetsWCVKTfCw+Rxnc54LlnBapSQd2AiZ51Lvxinf2W0lvdVatB1bSVbqEwD351CL8gRMjB0QdpG6qUexP1xVZwEfaP1xklr+I050kVADEXVpFoKsAQcK5j2izS/wDUosPkf+MVGNeSXP4WHiUmbk4oil8Bre0c7qRgKeMrPwknHRHkivJyckJSei5NQqhJ2wjkGb/r/wCY6ARI6QSWjyj0tgLVqleBGle5/d8OZg6VWB0J0iRK+h4k8+uHsWka/wAFz9Z9MuL2KsNQIi9rcz6TBxf0vEAEGkgqD7sknqDgxGncnv8AXGI8M8S0oI3+GeSY1Db0+cb2xYPmlOpxp1LAewDaWgKZMFjO0djucYz47Z1Qngv874mAGIYyfOyx2tjH5/N3MkXuCQT1DiRwf3vZjOZu1vTvB3g+cYrPEsrUVBUYQp2uCYOx074044KJny8jehbUCRswm6/CVJnk7i4Mm3Hni/yVdl0m5EREbt+doOw874oMuwK6uloYyBJYAC5cfd+c2OLhIABYExawJCm5Egbgen9cVLJHGqNJkM2G7TAMdgfPD/vACBNzsPTGcyGZ0gMwiRB+6G4EnYeZ2mMW1DOAgHaRMHe+OeUcnVGRYA44xxVeKeJGmqOpASesxOlYN47TH1HGB1KRrUTmqNUIyAvH2WAuVYbRaPLE9fLKcvQ376AxJML26jabwPy/pjlPMgj+nUPqLHCtLNB1V1FnUPG12XUASBYxP49sCqV1kzVqofuhTA+gIvvud8VRNlRW8QGV8QqDMfBVOum/EQBH+naPTvjU/wD3DlQJ96n1x3xHIU66aKqBlmYI5HI7eoxVU/ZHKLtSHzJPzucRvY6a0GzHttlV+1PoMLf/AH/l/wDN9MWFLwPLoJFGmP8AQP6YOfDqREFENvuj9xgqIfl7K6n7cZU/aj1GGE9sMr/3Bj1X2fyx3opf/L/bAD7MZX/sp+/zwVEPyLCl7SZVtqi/XDa+IUG2qL9RjPv7J5b/ALf0JH64THsfl2upeJiztwY798HWIu0jYNRpNeV9ZGInwxT8L/jOMXT9maDNpVqotNnJG5UixsQwNiB874M/sz7sTTr1kI7NP5jD6/Q7fC88S9nyynSYeLOvSw+YxWezPilX31TK1zqqIutXi7LYEHuRIg9j5YTd/EEXorq481Oq1oAEyZ9MG9ncmFJrvUNWrUWNUaQqyCQBuLi8/d2F8Np1TBVdo0lSJuP3v+Y27+mFc2wHUNQKn7MzJGk+vST/AM3xFswP9R/T+0fXAq1UkGIW0KTNiRYwR3/LtfAkDZ6m5jT0kCUBClQUGx0tcSLX9dsDRB8Cr0wZEFSpUiDIAHVMggyIv2wnVdXNBhTqLXVv5pJHu9FwVW/UGMRYRvYjEq2cIqUqb9NQOerWNL079GgfbNrHaCROKJHHMELfeZJ1Bg0yXZjq1atu83wvVUFouNwbEfMW21dJEgzxYEEqNJItcbGfMMAPL7wt1d5xE1QCAe2qAeNvxJ/A4aQMr8xlpkwPpP4xiozNOmp+yDjeK6lBAABH54oc74KpujmRsCZ+mLhNeTOfG/BnneQIUdIuyncTaR3v8Un5YTzGbbR7thqVZ08CWvcEevyGJeLZF6RLKIjjcHvhalmFcBrleVBg249cXfgyoNkzp0rMMu5K3DCRpM8Gx+uHqWaQaWcdO9vsk7C8wJgXm2KtRIYzMd/iI7x5Rye3fDbMSUdoJYEEjmDADDZekEAf2wwD5m+tCyNFtSGQwIBgNtI7TuLXthL+KemQKwLodmHVtaD2Itbzw2HX3bKISogLdQJ97vpVQLdvOfLB2TcQCCLnZgRcQ0Hcxf8AGxwrHRXUTSauhy+og/8AUlSALdzucX3vFpiahPux8Wnt/fYnzwKmNHHAOkQCwmCRPf6TycGpVAxJB6CJuCugkgaSW+L99xidFh6dUiqU1KysusaTJUSBpYzzq8tj8nkzC6lRj1uOgcFhaL2tv9MI5PKhQSqQo3IA/T9+mJMtOqtwrCfKzD5yCPLCaLTHqbnU9OosOhAcA6gQRI+ogEf1wins/QaQC6oTdFcimZMfITaLbYPQRKamAFUyfXuTNyeZxJwCGVgCDE7AEMBDDq2Mg3II+mJodjjVqaAmIVBpMKZCjsO0bRvxgNTxQKYD5eNxNcAwRIkaTBg98Sy6H7zEi3UTPTaOq4iIj1wQKOwwqKOZbNuHYvq0aFsQoipJBVCDLD4bny88TPiYedBspKtIhgwG0ETNx6hpxXHOlqj0mKEBVYVKb6gA0n4hs4gNY9jaMdWstMOzaiSS7sSSzEkCTyRpA+S4mgsZzWfZKVaqihxRP8yWCkWkW5sRHf8AHD+VzJJJJ3A6SACCf1vHO2M9VpD35SolNiqrUV0IezGwNrbTv3w7l6FavQ99QIURzfSw3mZuD+WCkFst2zCiTMcnsB3nEvfjvfzxmvAfE2r0gzgTqZCVJAOm0g7i8CBP2u2HaeZsdyQoaREFWkjTBN7RBuLWwlFMfYszVEfvj88LV36CoYgQb/dGkkGRE36vPbvhdcxzKwDEkm4As1wCJjc9sDoVP5ppHodm0Q/SBUC6pvtqUiB5eZGKomxsZoywgqQ0EWH2Q4iJ1SCPSfLEXqzE+vyE/wBsVmQqx71W93NOoacr8DRBJB43IMbGT6EqAw1LrDRBJEHqFmBNz63w0kJtk8xnRTqIBUNOrJ0ERYsIK3BF+x3IEX2g7aaZVSVZVJpnSX95U5QxtqJuxjc7cr5/NvVoJQejTUqyl64YktpMiFjpLGBMnf6PVKl/n+hO25uB9B3GHXwLJ160dbfAtyP80EAiOr4SwgbyDgYrB1UgqVOl1IJGmDJiNwwOm+1/PEKWZqUn95TCMCpUpUB07yGEEX/PAcnR009AYg3kxEM5Ym3HUTbjBQWM5moEu50ggqGNrGNztbj1NzIwKtWqPSSjUSn0OrtWB63CNqAiOkkgAkE9hvgdPxWh7h1zVCo9cAgaFDK9tw0wo2mdsc8JoMmXpq5vpAJnvsAfIWHphbxQfoedbxqHSdUWlWZdO8agIJsbSZjGf8VzujN3NmprHyJ/WcXahtQZyhITQCq6SRM6nuQWMb/gJOKr2j8M9/TDKYqJdDO4PB8vPuMNWsiatUX2Uq6kAm2C/wAPOPnvhntE9E6KgIIsQcavJe1dHcnC3/EFL/sOeMZRVpOzcDGC8CoEo7C0uSvyi/1GLf2s9ov4gChRvq5/X0GCZXKhEVAdha3McwCwB9Dxhwu8+CZ01gSOXR2gD/cIIb6Bb3gDbBqNMAzpMcgG4aILwYBIHBg3O8XOyzEgEc2uBG3Y+XocSpgAcCI6ed4kTBiTt5i2NjKiKL09W4EGR8J3/Tb19cOBYaNwV1K0yGWbem+x/wCBosdo7zaIgDyuBBmPS2Oe+SkQziEJGrTaJk3+cD54TLQRd7NIBkbECY5+IbHpO0bCxxMjbeIJkE3BsZ77Gb+onEvF8s6UjmqZUUlGooTMrbY7z284xwADgDkmL/Mc9/rvwk0xtNHfB/GQzfw9Rvd6SZvEyTf6R8sDzNOimcVMswaUY1dJlRHwz5z+BOIZnw+nW+NVMbHt8/PE/DKNJCaShUdhKmemwub7mfszz6YlplJjxGkgyxEzpsbgQSsjUANVwDfsTg2VjSbDniJEkTBHO8G98JZNy6zIPURKk6W0kpqXyIFj2PzwwqGRJmCSLCRIgqDvp5jv6DAMdDQLbY5PngPvMe95godiVNhI+wGBttDWIkfCWF9uxm0HEqCMXaB8QChFbXLgEsRIGmR9m8AG5wCq2kCdtU8wWDSgvMdUgfIG2I5k776hDAglSYJVdLqLNZhq7qZOCibDZDMDQ2hNN2kFQpDKTIPptP54RqZJX94adR1VydapVZEZ4MhgvJj5k4NrNMoKYU6SW0kzqg9QcfF1a5DHc94xGmsNWq6FBq392nwgIICgncmTe3FsKvgX9DH+VR/lpanplR9kM0KCJm9xIm874nrAqMVNRKT6V01CCfeGZI0kgCI5vgNSoDWGllqJo1SFINJp+Hq3PccRjmZpe8RkaRq2g3BABsYH2gSOwtOBILoL45Wq5dPeNRmlPX3g/d477jnB2oo3RpUg3gix5uN9h64q80+YzCrRzGYNSmpHQFVS0baiACfngmaLmGpka0aRIMSIBU+Rv/QCMCUvINrwG/jqdIpRIgEQLdLHttv5eeGNQWSgmCOZ1ARsf/Gw7ERxhHxrxZ877lf4daCo4dmD6yxW4C9IgSN74NmMwyiUAYjqgxw1wRwSNuDgjb2gdLTDUVGqoR7wJq6BUYa4gSG0kiNV4k8fLtXOLSZNdkJ0sxvoJiGPl/UHCmezFB61B8s1VnM++1KyhV02U6hBOraJ2wWvVA0qYhrrvDEg9M/CSZBv2tzgWUDwd8UpU6eZo+4zAra596EYMgSLE6bKZiOcOO0KSdl7CbRwBc84r8qqB/5ZGllBjQVKVCSNBJ+I7XHe2GEzFRKjNTJp1BNNwyA+d1bkAgg+eBJoLQWi+rTUQgk3EgMrTNiDx5dx5Y5QICgAmB0gERIUgwRFiGHEfCeDBBlqGlQl+d9ySSSTaAZJ25PI2ZCHvf8AObmTyeb4dBZMtyTEfUEkXB/2keeIaoAPyHIHwyOIkAH9N8DqT9L3/Gw3G5xwegm+/abAkATa0iDbjDoVi3iORp1WKugJXvveIIO/3hyLC+4FU3s3RDx1AiJE8Ha298XFIAmJYwoVg0zTK7IGmCsEkBbD525DSoLFio0p0iYZhqkgSWsDLbxG84XVPaCxfJZCnT+EBSbSfOwv++MerBoK6e4F9DU6imL2OpQfs/jyJ120v7tiNZWIaAYuRfT1xMHcxyIx0sFCyQi8GLAAwZixiYMQRPnOKJINbYm20cHfcCRt8p4GJrbj0sI/taf+MQrKwJQjSVi8giDcHncG3MxwcDrV9egmm61VMMRAp+7AMAXkkmNxa+HYUMk7EgkHsZJjeOx8sdFHUjGzgEjTB1P6KbwQQer+uBmFJkW+0J0kAj4uQDAG4iBzGIU0qI4enUZKgGliACDIB2YRzIPYjAwQrlslS6WuFB2edKsCR8M2g28sWLFiGUQZld9nGzqym8dtj5RiOWoQpuSB1MTeSTqJY+Zk8Y9RcMVAbSzWTSZDMNgJ21CJBn7WFQ7JU88ATTrI70Gk/wAsSS1hBvtyD54jQy4alNRJVbnV1aQSdOo99MD5HHEzCqWSqDTksC4XUKbgnUNKCN9rRjmUr1VKuulhF6bghSdg0C4McYQ/2N5dxaPhi3b5RaObWuPMYYnCeVTSt4m5MCBLEmAOBewwbVhhYaccBwLXgZfzH1GHQWBoNqCyNLNA0loXWTIVjsQHjfmMDoZjVvpTrZGJYadQOi7RtqHxTEE25x3O5P3eZalqLIaSPDAWLza0WtgNWV0qIhlYi2xRgu3IM7W2xKd5QmmsM62ZJSRAb7IhmDkEqQGUWH2gTAi/GJ184qtpZVqBgR7suUnkMGg7DiLg+WEcvmAxLqpVXYAJqLaCBcgnuf3382Yap7ukwSKLagwWHbcAM03A9BMDA06Fasc8NAUU6T1FUsNPvGMKG3AJPB2E+XfAEzrr7wytQ0qmnUnw1AInTwTBO3IwUUw5VTszAfVtM/8AuwNTp6bSCwkW+FiNvxw6d0F4IeP1MrUNA5Wq71mYSpDDQn2g0gR6YfViWGp7sTLu/wBsxpLMdoIjVMXHbCSQDMXkfQhv6DHGzQZwkEMpLag1mUj4SsXM31TxtzhKLX0HK/gzl6h0sdCsDr1qx6TJPWCsCNVxEAg7bYhlMyCoCsWKlRqtsPiDg3mACCOTgdbOmgyVYDBZ1Uz8Li1vIzecCy2aFd6tcKKYqQuhdlUArF9/iJmO20YPND8WPzBG8gmbAgrFjMyG1QIja84jXY6Muy1A9JnOimXEoxB1EKLgC4vtNonC1fMda0istq94ryQVXcpGxk89jGDpQAlwBIZVNrkMHO/qvnv5YbVgsE8w/TDAyXWG6dGndleTIOkEiB+WJByk7DSYIMMGaSCSDY6pAIvcTiNRelm5VkHqH1D5RH44rfGqpWlI+8B9Cf38h8z6I1OTZFTTEkACe/l8rYpfGsjUPXSBSBxb523xcextQVE6hfHP8Q/EjQy8IB1WntiJTSdGij2imUfgGfatTbXGtWK2+1YEW732GLA1ZBJ2iTebH85HlePLFR4PQFPLDn7Rn7RYjf8AfGH80XpUhmablXEgQAekmIMgg+sfnio31VkveBjKurMq6yxZZW5YtEACSeBFp4wnmBVDVKTD3dVNLqZkRMqfK4jCdMK9JDDKVGpSGIYHvqF53w9Tyul3lmZm0sXZiXMqCAWJkxPlh5FghXrVK600OXWmaTB6lUNqJC9hFgeZxwZgEalUOOQI6o+IfMRvBm3bAM14octVUsoqI1yhOkahN5A8zaMeoZrUKtYKF1nXpWwUdKwPleecJLNA9WEFWnqBosSrIWdBTKik1gFEi5I1SL7YOxkwpBBAZWBB6TIFuDbY/wDEs6mhkIPTVUsFj4CpUb8/Fz2wHNLoq6AYJUPqFoJvtikJkqebHvKfvyosVLKCC53Ook/FIAji+C+L5KqiGvSULSUais7jkg8HCdfLiqrawt79AKiVgTuTqO5M4XrUqrKtJ69R6VzoJgdPB7jyOE1LwNNeRyj4t7phrJFGpBLCemRz2EfrgUUGrVUoN7yjCseQHMzHyjEWzEkU2UHTLK3ISCSkbGTycM5ZQBAAAN7YfV3YrxQxTUKIAAHYYlOBLjs4qhBdWPGpgU4Xz2YNNBUWCRJg7dGkwfWcADnvMSSCJ10v9TQbWuJGFK7gvTYAg1KXvHkyC0gCBFufW3bAmSmTLICe9v6YSdrA6a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" name="3 Imagen" descr="Speak_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1337" y="1947862"/>
            <a:ext cx="2981325" cy="29622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071670" y="1357298"/>
            <a:ext cx="485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err="1" smtClean="0"/>
              <a:t>steal</a:t>
            </a:r>
            <a:endParaRPr lang="es-ES" sz="4800" dirty="0"/>
          </a:p>
        </p:txBody>
      </p:sp>
      <p:pic>
        <p:nvPicPr>
          <p:cNvPr id="3" name="2 Imagen" descr="steal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2500306"/>
            <a:ext cx="2857500" cy="336232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00298" y="1214422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err="1" smtClean="0"/>
              <a:t>choose</a:t>
            </a:r>
            <a:endParaRPr lang="es-ES" sz="4800" dirty="0"/>
          </a:p>
        </p:txBody>
      </p:sp>
      <p:pic>
        <p:nvPicPr>
          <p:cNvPr id="3" name="2 Imagen" descr="choo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57575" y="2405062"/>
            <a:ext cx="2228850" cy="204787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714612" y="857232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err="1" smtClean="0"/>
              <a:t>write</a:t>
            </a:r>
            <a:endParaRPr lang="es-ES" sz="4800" dirty="0"/>
          </a:p>
        </p:txBody>
      </p:sp>
      <p:pic>
        <p:nvPicPr>
          <p:cNvPr id="3" name="2 Imagen" descr="Wr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2285992"/>
            <a:ext cx="3571900" cy="356045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714612" y="785794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err="1" smtClean="0"/>
              <a:t>meet</a:t>
            </a:r>
            <a:endParaRPr lang="es-ES" sz="4800" dirty="0"/>
          </a:p>
        </p:txBody>
      </p:sp>
      <p:pic>
        <p:nvPicPr>
          <p:cNvPr id="3" name="2 Imagen" descr="meetç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2362200"/>
            <a:ext cx="2566998" cy="25669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SHAKE</a:t>
            </a:r>
            <a:endParaRPr lang="es-C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060848"/>
            <a:ext cx="3480320" cy="3867021"/>
          </a:xfrm>
        </p:spPr>
      </p:pic>
    </p:spTree>
    <p:extLst>
      <p:ext uri="{BB962C8B-B14F-4D97-AF65-F5344CB8AC3E}">
        <p14:creationId xmlns="" xmlns:p14="http://schemas.microsoft.com/office/powerpoint/2010/main" val="40455944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714612" y="785794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err="1" smtClean="0"/>
              <a:t>bet</a:t>
            </a:r>
            <a:endParaRPr lang="es-ES" sz="4800" dirty="0"/>
          </a:p>
        </p:txBody>
      </p:sp>
      <p:pic>
        <p:nvPicPr>
          <p:cNvPr id="3" name="2 Imagen" descr="b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1928802"/>
            <a:ext cx="3497863" cy="349786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000364" y="1000108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err="1" smtClean="0"/>
              <a:t>forget</a:t>
            </a:r>
            <a:endParaRPr lang="es-ES" sz="4800" dirty="0"/>
          </a:p>
        </p:txBody>
      </p:sp>
      <p:pic>
        <p:nvPicPr>
          <p:cNvPr id="3" name="2 Imagen" descr="forg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7" y="2728912"/>
            <a:ext cx="3353698" cy="270035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643174" y="1000108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/>
              <a:t>come</a:t>
            </a:r>
            <a:endParaRPr lang="es-ES" sz="4800" dirty="0"/>
          </a:p>
        </p:txBody>
      </p:sp>
      <p:pic>
        <p:nvPicPr>
          <p:cNvPr id="3" name="2 Imagen" descr="co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2071678"/>
            <a:ext cx="3357570" cy="335757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 rot="10800000" flipV="1">
            <a:off x="3428992" y="798923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err="1" smtClean="0"/>
              <a:t>sing</a:t>
            </a:r>
            <a:endParaRPr lang="es-ES" sz="4800" dirty="0"/>
          </a:p>
        </p:txBody>
      </p:sp>
      <p:pic>
        <p:nvPicPr>
          <p:cNvPr id="3" name="2 Imagen" descr="si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2000240"/>
            <a:ext cx="3923608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00298" y="928670"/>
            <a:ext cx="385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err="1" smtClean="0"/>
              <a:t>sting</a:t>
            </a:r>
            <a:endParaRPr lang="es-ES" sz="4800" dirty="0"/>
          </a:p>
        </p:txBody>
      </p:sp>
      <p:pic>
        <p:nvPicPr>
          <p:cNvPr id="3" name="2 Imagen" descr="sting+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3737" y="2571750"/>
            <a:ext cx="2676525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14678" y="1000108"/>
            <a:ext cx="264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err="1" smtClean="0"/>
              <a:t>cling</a:t>
            </a:r>
            <a:endParaRPr lang="es-ES" sz="4800" dirty="0"/>
          </a:p>
        </p:txBody>
      </p:sp>
      <p:pic>
        <p:nvPicPr>
          <p:cNvPr id="3" name="2 Imagen" descr="cl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1857364"/>
            <a:ext cx="4611698" cy="3924649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14678" y="857232"/>
            <a:ext cx="264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err="1" smtClean="0"/>
              <a:t>hang</a:t>
            </a:r>
            <a:endParaRPr lang="es-ES" sz="4800" dirty="0"/>
          </a:p>
        </p:txBody>
      </p:sp>
      <p:pic>
        <p:nvPicPr>
          <p:cNvPr id="3" name="2 Imagen" descr="ha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1785926"/>
            <a:ext cx="4683136" cy="398544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Dream </a:t>
            </a:r>
            <a:endParaRPr lang="es-CO" dirty="0"/>
          </a:p>
        </p:txBody>
      </p:sp>
      <p:sp>
        <p:nvSpPr>
          <p:cNvPr id="8194" name="AutoShape 2" descr="data:image/jpeg;base64,/9j/4AAQSkZJRgABAQAAAQABAAD/2wCEAAkGBxQTEhQUEhQUFhQWFxsbGBgWGBcXHBsgFxccIBwfFiAYHSgkHB4lGxgXITEhJSkrLy4uHCAzODMsNygtLywBCgoKDg0OGxAQGywkHyQ4LCwtLCwsLCwsLCwsMCwsLCwsLCwsLCwsLS0vLCwtLDAsLCwsLCwsLCwsLCwsNCwsLP/AABEIAL0BCwMBIgACEQEDEQH/xAAcAAACAgMBAQAAAAAAAAAAAAAABgUHAgMEAQj/xABIEAACAQMBBQYCBwUGBAUFAQABAgMABBEhBQYSMUEHEyJRYXEygRRCYpGhsfAjM1LB0SRDcoLh8RUXVLI0U2ODkkRzk6KjJf/EABoBAQADAQEBAAAAAAAAAAAAAAABAgMEBQb/xAAvEQACAgEDAgQFBAMBAQAAAAAAAQIDEQQhMRJBBRNRcSJhkbHwgaHB4SPR8TIU/9oADAMBAAIRAxEAPwC8aKKKAKKK0XN2kesjqg82YL+dAb6KhJN77ANwm8tQ2cY76PyB8/UVKWl5HKOKN0dfNGDD7waA30UVGbwbchs4WmuHCIPmSTyVB9Zj5UBu2xtWK2iead1jjQZZm/ADzJOgA1JqrZe2li7d1Ylos+EtKEdh0PDwnBOmmeo86r7fbfCXaM4eTKwKcww5yF+0+Obn8BoOYJg/pOCf5+vt7/njmoF4x9SrZddp2zwk/tbO5RerKUlA5a6EHqOXmPOp6x7Utlyf/UhD5Sq8f/cuK+eYbw9Pxxr+sn3yeXEMdYv84zg/4hnP9dT6cz/HkT5aGT6gsNsQTjMM0UgPLgdW/I13V8sxRQsR4EDdGjyjA45grg55fptGPZO1LqPSDaFygzkLIVuF9gJBnHlr5H62keWx1I+g6KqGx352mo8S2dwvpxwsf+5T06fWXzqZte01hj6Rs+5TllomjnXXGowQSNR0qrTJyixaKVNm9ouzpmCC4EbnksytCT7d4APxpojkDaggjzBzUEmdFFFAFFFFAFFFFAFFFFAFFFFAFFFFAFFFFAFYmsqxNAZUq737+W2z5Io5lmZpAWxEobhUEDibJGmTyGTUPv1eCOfEu1ZoEdRwWttGhmbmCVIVnOSPIY11qtdu7lNL3TOskU9y3BbRSyNLcS8uKW6dtEREySqjrUdSROCy7HeK52sH/wCHOlvaqxRrhwHmY41EUecJoR4n110FSezezqyjw0sZupuZluSZmJ8/FoPkKSOwzdW5hlmujKptpA8aheL9qY5MCQgjAHhbB5+I1ctRjJBDjdez/wCktv8A8Uf9KiLzs7tPjtQ1nN0ltWMeP8S/Cw9CKbjSV2i9ocOzU4RiS6cZSLyH8UmPhX8Tg45EiUkCGuO0GfZjPBtZOOQIWt5oVwtwAcAMP7t/PoNfTNP71b0T38wmuWGAD3cSnwRDJ6fxafEdeugAqI2ztqa6mee4kLyt16KOioOSgeX+uY8Tfr7v6fgPKrpepDOt5tf1+P6+/C1j3mdef6/X6xXKZPP9frH6xQhLHwgn/T/QVbJGDqE+p/r+v1n0Aza5wOen+/8AX9ZFdezNgmQ/tH4R1C6n+g5euMHyxVl7o7nWIGXi7w+cp4vPpy6HOn8XkuZyxgq+LaA4gEyzHQAAsfw58z+PpiQttoyqdIJT7odc/wBcj3z6ivoldnxJHwwxpGuOSKF/7APw+XJarjem3IZv1+XzGny5JRNktIR4t5WQ+KNwMjJODjPU458x78TeYwz2m2zp1/H+evPpz4unGKSNqR5Vxqeo9/THXQjTTX1SvbW+yqnnkdf9Pc8vM8sirKW+GVaLGa/jmGJVSQHowD5/r8XPTOenHp7Z7HiUg2stxbNnQwysBy6qSQeY6a+HlxaKkFz5nP4/78+nPJ5cQpg2XcknGT+v9z95x8YxbCZXgaLXeDakGDxwXyD6pHcyHT6rL4Sfca5Hrhh2N2kWssiQTJNbXDkBY5kOGJ5cLrlSCeRyKShtCVnFvaJ3ty2vCfgQE/HMR8K8/U64zmnjdHchLZvpFw30i8bnKw0X7MKnRBqfU5NYTcVsi0cjiKK8Fe1UuFFFFAFFFFAFFFFAFFFFAFFFFAFYmsqxNAaWs04+84E7zHDx8I4seXFjOM9KRI9ly2kO0Np3gRr0xylOEllijRT3cceeQyMnGM5qw6xdARggEHoajAIDs+tRHs2yQdLeMn3ZQT+JNMBrwADlSD2pdoi7Nj7uPD3Ugyi8wg5ccnpzwOuKIHR2ldoUWzYiqlZLpx+zizyz9eTHJR5fWxgdSPmLam05LiZ5pnLySHLMep/kByA6Cte0b+SeV5ZnZ5HOWZuZP60xyFc1SgZh6846wr2pyDao6867rd8eQ/DH6/XLWPVq6YWGR+v1+vWpRAzbKmAPLGPI4xjy8vhHtj7GtgbuXhAGNB93L25fD6/Cf/LUtV+z7jB9PmMY/LkP/j9k5atmbTWMAswUD+Lw+Xny+EeeOHr3euiZBc1rdZTP+n5e3Ty0zhcqW9SA/LOf0PY/ccfClQ0HaFbrhFLyMOkaMemmMfLkTj14RnRJtue84vo1jdMFJUlgseGHManAIwNOY0H1RVJWQhvJpFsNiXtMeJhrn5fy/IflwVDWB8K+h9+v6/0yKaNr7uX6o8r2MwRRxMQVOB54QkjHP0HkFFKdnMoXUjTPX9fr1xURnGW8XkiSYw2OhHl5/wC3z5fzWmXdnZN1fuVtMRxLkSXLjKg9VjH1219uZ/hqD3Ot7OZw20LqOGDP7oMeN/8AHwjCJ+PyAr6F3eurV4VFk8JhUYUQlSo9PDy9v0U7HxEpg83V3ahsYu7iBLNrJI5y8jdS5/l0qcrWprOsixmK9rEGvc1JJlRRRViQooooAooooAooooAooooArE1lWJoDKiil3ffeyLZ1s00hBbBEcedXbGgHp5noKA4+0PfeHZsBZiGncHuYurHllvJB1Py518q7U2jLcSvNM5eSRuJmPU/yAGgA0AwK37w7cmvJ3nuH4pHPyUDkqDoo8v51G0AUVtCAjTn71rIoDyiit9naPK6pGjO7HAVQST7AUbxuwahXXZwM7KkalnZgFUcyTyAqwNx+zRZwZLt2UK5UwpowKnBDsRp7DoQc1N7+btQ2Tk2qd3HJbtKmCTwy2pByCckEgqfUg+Zrievqc3XDdr6GyoezltkXT2c3cdubmdkijRk41U8UiozgMxI08IIOMnl55qzN3ezjZkRy8ZuG0w0zFwf8owv4Uwxxi4gkjYeGaEggjPxp/rST2VbxG5te6kbM9v4SD8RQYCsc+Xwn2GedeLZr9TbR5yeOl7pcYfBuqYKbg/0JPfnYItJVvLaNUgKqkwjUKEK6JJgD4cHhY9MIeQJqPTaphlNwilonA+kRqMkEAASoAMkhRhhzIA6rrYtndh0KOAwOQwOoIPMEHnpSHvBuo1kDcWb8UC5LwyOq92P/AEXbA4R/Ax8sHpUzsq1PxJ/E9mn3Na59C8uz9GNWytsBhxRsHjYZDKcgj0rRd7u7OueIzWcBY82ChW+9cHPrVXW28iuzSWCXfen4kggMsRP/AKiHAB65Ug8tTrTLu9tPatzlF2esTr8bzu8Sa8uFSpY9eWfeqQ0msr3qbS9Hs/8AX0Fnkt7v6G++3dh2bh0iiksWYBu8RWeHiOhZiMvHnAy2q5GpHI2ruuqlbvZWLe6QZCpgRyjmUkXlrrr/AEGJi5XasML97a2tzGVIZIJZA5UjBwJEwxx0pN7PttlokRieKMcDBtCCumCDqDoP0DWtkNVV/me0lz6P3RFUYW5r59C09z94BfWkdwFKlshl6qynhYfePyqcBquexm6X6LLblh30NxKHU88M2QceR11qxENe+nlZPLezwbAaM1yXt/HCjSSuqIq5ZmOAB60mLvbeXzY2ZbqkB0+l3QZVOvOGMeJtOROn85yWW5YGa94qRpNyLmbH0ra16WznFv3dsvsAoJ+80RdnhTWLam1Fb7U6yD7mSrpokes17SHIu2LIcQaLaUI5qVEFxjOnCVyj4GpzgnFMW7O80F7GXhJDKcSRuOGSNvJ1PI/hUgmqKKKAKK8zXtAFFFFAFYmsqxNAR28O3IbOB552Cog+ZPRVHUnoK+Ut+N7Jto3BmlOFGRHGDoi+Q9T1br8gKvPtO7Prvac0ZjuY0gjXSJw2jknibwjUkYGTy1pJ/wCQV1/1Vv8AdJ/SgKfoq4P+QN1/1Vv90n9KP+QN1/1Vv90n9KAqBWxyrc6ZGR8wOn+lWz/yCuv+qg/+Mn9KhN8ey2fZtsbmS4gZQyrwjiViWP1cjUjnjyBPSgEXZ9g8zhEGp5k6Aepq/OzTYMFrHlAGlYeKQ8z6L/Cvp+elVvsKIRoi8OGIBbzyeefb8Memr1Ft6K0RDIx42+CNQWdz0AAz7eXTpXz3itlly8qHD9O569OlhCvrlz9if2Av9pvwvw99Hp9owrxfhwVE9qshke2t0BMjRSLoTobgpGmR6+M+ymjde/2iI3Mey5C80jSO0siQjxaKAG8WAioOXSuXZ27m2Tetdy21s8pBCF5sIhxgEBckhVLAD7THrWem0V8LZTa4WFvy0kjlsui8DptvaKWFnLOxA7uMhc/WbGFA9ScfjUHu92b/AP8An2bq7Wt+iFjMoBJ70lzHMp+NRxDQ8iKl9m7jSyTpc7TnFw8esUKLwQRt/EATlyOhP9MPYFel4doXRU4z3b59PY57LHJ5K2hsdtxZXu7Cbyk45E+bLj8q6INw5rhhJte4E4XBW2hDJAp821zJ8/xpj2fvE0k3dm1nRGd1jm4QyN3ZIJbB4o88JxxAA6a61K30vCtbw0mnqfXGKTHVObw2cyrHFwpGqoowAFAUfcKQd+7lrS9tdpIx7tGEFyuTw93IdGxnHhJJ9Tw+VMe09o4YemKg9uBbqGaBsYlRlHoSPCfcNg/Kqf8A0RUjsho5OGR8iugVzVQ9olqlrtW2uI8Kt4jCQDGC8WPF7kOo/wBzTT2dbVafZ0LMTxqndvnnxRnhOfXQH50p73mbad7GlkgnSwjdpCGABeTA4EJ0ZwFBxnBww0rWz44yg/QxglXJT+aObbGwofpCXkhmSJl4JpLdyjRaALKcalQNG05YPQ0w3uyr+xgNzY7Ra5ijQu0V1hwyAZJSQdcajl71zbp7VDKA2cg8LKwIKkHBDg6g+/8AWo7eqxlh4LC2bFtfSBVGTmEZBlVPsMuuOmo615Gl1dsZql9vX0/2l9V+++soj1da4ZK7Fik20Vu7tOCyjx3FtnIdho0kv8Q4gQoPQffYoOFUAYAxgDy9K0bLt1SLu0XhVFCqB0CjA/KujHh+dem5NvJzdKjsbzL4lrJJfEa0v9U1nweL3FWUmVwjpikzn0pN342HJGx2lY4W6hGZFHK4jXVkfH1uEHBxzAHlhoiPxD1rdby+H51tCz1KSicezd4oJbSO741SF0D8TsFC6ahiTgEHIPtS5LvLcbQbu9ljhg/vL50PCMfVt0YftG+18I9aXOz7dK1lutoLIhlhtbtlgjdi0SZJLBUzw5B0yR0FW0kYUAAAADAA0A9q1MxF3Fnltru4sLmWWUlVnt3mOXZGGJAeeCr9M9afaRe0ci2ksto5AFtMI5c8u6uPA59weE/fTxGwIBByDyIqQZUUUUAViayrE0BlRRRQBRRRQEVvRtpbO1muXBKxLxYHU8lHpkkDPrVO7w7Jmu7eG92hKzSSSw8EI8MUCSyLkAHQuVwCx8+uARZHaxsp7nZV1HGMuFDgefduGIHrgHHrioeyaLaNkoBwk0QAIxlGXHyyrr+FeT4rqbKFBx2Te7+X59jo08FJtvsVLtWUQSs7nAB5flj8Pb5HL52W2cS3DPOHe9eNZVMicIjiYlUVASSG0ydORABOprLsk3bW6L7SugshDlIBg8A7vQyAHqWzjywevKT3ul+j7YsrjB4biGS3Y9MoeNM+uTj/AGNdFdPRFN8nRbf50+lcD/FN4/lXXDLkH0pR/wCI4YHPSu2w2h8XtSGoXBWzSSSybdk7vSRy9815cOzFjIhI7ps54QqMD3YUEAcJGcDOaYq5bObK11V2RafBxSTTPMVFbUPgapU1wXseVas7lmLL1PEkVpt7bUUcnBK/AcA5cFVPsx0J9M1w7M2uJW/ZhmUf3mMKTnkpPxH2GPWmXeiIJbyu48Ko5ORpopqN2Dssx29ujDURKD7hRmvJnX9T6Kq/bG2Be3d2BLOb63F5NDAly5ZYgoLd6qsBxfVA5EDQ5Ndm7Fx/w6aCGNGjkZ1iniGTFOuCEuYs54ZB4Q4zyzpoDURYSf2y/kjmlibvwnFGeqKAwZGBVsEEag+lSq79/RXWO7KTZIHFDpKucYMkeSDka5Uj0XWqWXX9coR+JNL4eGnjlM8uylY63ss/yN2+u74cfTLZP7Smsirp36KDkMMauBqp5/Vzg0o3W0lku9ky5HAZWwTp+8i8P3nFNcO+EkgxZ2F5OcaM6fR4z/nmx+ANKU3ZttJ7dsyW8XdM00EMYMjBgWZE42wBjPCMA1XSV3WuM7o4a2z6pp9jON0YwcG9uxaVqfEwrqUZU+9LG5O8C3sQlwUkB4JYzzSRfiU/n86bbTBB969JLfD/ADcpY+6OdjotdgGo9q5LhhjhyOIDOM64zzxWay8vlVovDM2srY07bv4rWKSeY8MSAFmwTjJwNACeZApJbf8A78d1syGW5mfRWMbpEmfryswGg54HPzFS/avtNYtm3CHWSde5iQas7SELhR1IBJ+XtTFuxs829pbwnnFDGh91QA/iDW8Yp7lOtpYODcTdv6DbCNn7yZ2aWZ/4pJMcRHpoAPamI1pvLju43cgsEUthdSeEE4XzOlR+7m8cF7GHhJzgFkccLpxDI41OoyNQeRGoJrVIzEbfHdLadzc9+WspoYuIxW0vfcGmeFnVccb8uZx6ebhuHts3lhb3DBA0iHiCAhQVYqQAScaryzU+aR+y+PuFvLHl9EunCDOvdy/tIyfcMfuqQPNFFFAFYmsqxNAZUUUUAUUUUBy7SvkgieWVgscalmY9AKrnsosWNk8jgqlxNLJErc1jkOn36n8etbO0+c3V3a7LBIjcfSLj7UaMQqD3ZTnljSm2xcaKAAAAAByAHlXz3jmoWI0Ll7v+Dopg8OQs9jcnBs57VtJbWeWOQeR4ywPsQefpXnabs557Lii/fW7iaP3j1IHuua495Nn3C7Se52WE71I1F2jnhjmJ1ROX7zg14iRgFPM1wX3aM8X7OfZ92koHEy4VlwSBkP1XiIHFjmRXpxvjY8Re65Xf6E1pLk0w7cV7dbgE8LKCeEFiCSARhQScHSteztstJdwAiWKHD8JdSglfhwFIOuACzAHmRpypa2FtNre5kE0JtraeZgiMwYRSDHEpOmFOvToOmTVlDZSSq0Uq8SMBkcuXIg8wQdQRqK43BQm1yvX87ns+crKs591+dmNezpPB86l+PlSFZy3dqCpja6twQA6ECdPSRWIEg+0CD9k86kk31s8L3k3dHynV4T//AEUV6Nbwjx7YZllDXxa1yyH48moN987TP7OXvj5QK8x+6MHHzrmkuLy6LKimziPN34WnYa/u1BKxnl4mLHX4atKWUZxi0cG8BF3Ktomscbq903QcJDJFn+JiASOijX4hUrfMsS9454URSxPQBQST9wrds+wjggEcQwoYnqSSTqzE6sxOpY6k5pM7Q9piZotnI/CZsG5YEfs4gcka6Bn5Dn186wnjl8L+jqjJpCvsTYzS2D7RhLM8k0r3EI1wpkOGjA1DKuGI6qdNQK47faps7mG/TUIQsuNQ8LkZPuOY9QPSmuTe+zs71WgkVo5FEcsUOXIaNcRsqr1wvAR/h8qgNubHmuJZFstn3bQSgtwTJ9H4GY+IIXPwE4IGhB9AK46JTtl19LXv3Xp7r91gKaUXXN7fZl9QShlVlOVYZB8wRpWykbso2pI1qbS6LC7s27uVXwWCnJiOR8Q4MDPXFPNd2cPH5wcIjb07LvoboXdgFmjK4mtCRHxnJPeIeXGdMk66deVc0G/NxgquytoGYnRWRVTPTLk4A9cVYeawkkCgk8gCT8qt8LeSep4wVnabgXdw731xdNbX7nwCHDJEgGBG4PxjkTrzHWuw7P26vh49nSAHSRhKhxgYJUDGeegrn2peh5Bc3NxcmymjU2clo0sQRmyQkiRniaRvDhm8JIK4U6GUsJbqKTZ010W4pozbzpxaBzl4nZQeEOeFkYqObAcgKu8PkJtcHDYbMtra7W42rfRzXqgcAfCRQBzgd2vJSToGbnjSmva288EMqW7OBNJGXiBB4WxoBxcgS2gGdfuqEaxueO8itvocsVxIxkkdzxxGRFUrLGFIlwoHCCy6YBwBk77jdsCe1jMXe2os5LeTjwSMd2Yy+Tk54GGmoJz6iyeOCDn3c3rae2hF9Gsb3MIaNkJ7mXjX4AT8EuuOBj7E9Ddzczhs7diZIL9YlDT8XG6sFAKPqVeIYx3Z8OgIwdal9l7rxQWr2sjtNbsWws5DcKuc8GcAlQSSCxJ9eVeJtctwxWEQlRQFMrOUhQDAwrYJlbHRcjTVhVyBghUhVDHiYAZOMZPU46e1JG2R9E2zb3JJWG8j+jyHp3qnMJbyyMqDTytQG/WxfpVnLGpKyLiWJgMkSRHiTTrkjHsasQT4r2obc7bH0yyt7g4BljBYDkG5MB/mBqZoArE1lWJoDKiiigCiiigKw7Rh9G2nY3rZETo1rK/RMktHnyyzNr9k01W2jLmpXbux4ruCSCdeKOQYI5H0IPQggEH0qrTtG42Qwtb4mS0biW2u+qnB4Um8iB1/kDjwvFvD53SVtfK2a+X9HTTb0rpZI9nu3TNJeGQjM0v0iMjGsTAIvzURqD7ijeLZ1zcXTpHGWiubeOEy5ULEqzO03FrnJUrjA1OOWKUt1i4itpIB+3hjXCnTvFKjjjY+uMjyYCrM3Z2ukyd5GTwnIIOjKQdVcdGB0IrzpWvTap3pbcP5dvsk1+p026fEcezE3bezYzeXltKoaJ3STHXEyDr5h0cg9NPOtFntaTZEqQ3jmWzkH7G4xlowMeGUDUgZAyPMewY+0e0x3d8g0iXgnxz7onIb17t8nHkz0tLvMst3ELa3e+4beWN0jAZAZWjI42bw8JEbAk12VTn5ual1Qecr5pevZ/fIdi8pPOJLYsWwvEkXjjdXRtQykMD7EVvaTMeDg8+dV3s/s52gZ2mgeLZaNqYoXacEnnlThByHLT0qebY224xwrJYTr9oSRH3PDkV7CreDBXRfI1GTBXGBoOVeGTDmlVtn7cfAxs6L7XFLIR8sYNJvanse6hjhW42gZZrmXgWJQtvDwgeIvg6jJUZJ61Kg+5Dsj2Gvae9byu1psxfpFyThnH7mAHTilYaZGvhHkeZ0Pbsfslsl/aXQa7uGGZHlZuFmPMhQcAdBnOlaNxd+tlpbIi93auq/tYgjAIy6MWYDBBPJiasGyvY5UDxOrowyGQhgfYitowwYTscmadnbIggULDDFGo5BEVfyFdpFecVL2/e8yWFnLMSO8wVhU/XkI8IA6+Z9AatjBRblR7T2rdLtXaV9aSokcTGJ+NS6sIkUHwrqcMvPpk6039ne9G1rx0ae2hFo2T3+GiLADTgUsS2TjXAGM61W+xdqCKBo38Xehu9J6mTPF+dTHZ9v/dW3c7PFuLoA4QxsRIFLZ1yMYGTzwAOulcXmObl+3sehqdHKmEZY559y5N6rm4jtpGs4+8n04V8OmWHE2GZQxC5IXIyRilc7TmhthfxXst1Cjft4po4kIUMFl4QiK0ckepKtn4SOZp9H86WNo7oLLcibvGWJ8NPAvwzvGQY2k9uoHxYUHQYqisS/PY4jng2UqTTWDxs9ncK00ZAYCJi2ZE4h8PjIkQ5yCSBjArssdhyzwGDaQSYRygxursGkVM8DyhcYfHMDIJzTGzAc6hZt4g5K2aG4cHGVPDEpGnjlwRoeYXib0rRTIJWxsooE4Io0jQfVRQo/D86jJt4g5K2kbXDg4LL4IVOvxSsMHBGCE4yDzFYf8CeYf22YyjrDHmOH2YA8Ug9HJB/hqajVVUBQFUDQAAAY8vKrqe2wwQ8ewDL4r1xOc5EQBWBfIBMnjI08Tk66gLyqdVQBgDQVCzbxIWKWytcuDgiLHApGmHkJCKfMZLelYHZ91N++n7lNf2dtz9mlcZP+VV960UkQTwccuoqC3u3vtdnRh7mTBbPAijLuRzCj5jU4AyNa7tlbIhtw3dIFLkF2yWZyBgF2YlmOOpNZbU2Rb3AAuIIpgOQkRXx7cQ06VonsQJnZHcFo7r90kb3DTRRLNHK8aS6kOIyeAcWoHqasKqnvRa2u3rIbPSMO6yRXccC6KrYZC4QcKni1PXCjPSrXFSD2sTWVYmpBlRRRQBRRRQBS52hbMW42ddxsoY9y7Jno6KWQj14gKYs1X29G980072GzFR5QMTzuMxQA5BH2n9PwODismktyUs8FVbvbXEEdvI7gKUXUn+HT+X4elTO3d9rNQ09nI4vDjIjVikmAB+3B8JGPrDxDoacN2ey6yteAyJ9Ik6tMAVB+wnIDPufWnOztI0yERFAGgCgflXkT0lUrOt57/JNej5O+d8pQSxwfO1/vjLenhu5ykRP7hOKNP855tzHM0wbv7UOz3+k2OJIXAFxbA4DBfrxHkGGun9auu4sIZoys0Uci+TorD8RSRvL2Q28gMlgxtZiD4QS0TE9GU6r7ry8jXXXUo48rbHbsR59bh0WQ/Vc/n0G7dbe+0vkDW8ylsZaNsLIvoy8/mMj1pg4q+StobFnhu1guYzDKviLA44h5xsNCD5j1HMYqZj2veR+GO+uwPIylsY8uLlXRK+MXiXIr8Ntti51bx49D6H3i3jtrKPvLmVYx0BPib0RRqx9q+dN9trybTmM8gKKcJBGceBM5y2PrNzPvjyrint+8LPIzySMpBeRi7cjjBblXkM/F3IHqT6cIwc/M1jPUZ/8AJ6Gm8LUH/m5fC93j+TlsZHt5opoJJISy440OqkYDBhyK+YNN+y97Lyzm79YonBBM4ixEsy8PxPGBwrKOfGgGeRBzS3ewhJIjzR3JZcZ+oQTgdMEZrstb1I8xhu8yh7nh8RbOgQ46g+fSojdPZx/P+Gtmg06lKNuz7NeuE/o/2exY8nazcOoMGzwCRnilnBUZGhwi5I+YqtN7767nkFzdyCUDI4VHCkQY8o18uWp1ONSedN2ydllI0U81VR56gVqu9ngowYZBBBB/XlWctTPPyOinwrTqOYt9e2G+zEMOT7fr9f7mt9nPNbyx3NueGaI5B5gjqG8wRoR6127E3dmku1s45Yo+MFomlDHOOaDA1YDJx5Zqztk9i0XO8uZZj/BH+yT2OpJ+8VrCtt5XBxarWVKLqsi+ruvR+49bp7cS9tYbhMftFyyg54WHxKfY5FSF0X4G7rh48Hh488OftY1xSBu9arsrab2SjhtLxe9tuZCyIoEiZJJJIAb/AOIqwwfyriu/xzx+djxFuQA3caY8V9Kbjl+xUd3bj/2wSZP/AHGb0AqauLiKBOJ2SONerEIo+/QVHXwu3cpEYoosD9qcyOc8wiaKuP4mJ/w17Z7AhRg78U0oOkk57xh/gB8KeyAUVgwav+MzTaWcJKn++nzHH7ovxyfcoP8AFXo3dEmt5I9wf4D4IfYRKcMP/uFz610bS27DAQrMWlI8MUamSRs9Qi5OPtHAHU1yl72fQBbSMjm3DLPr5AZjjPqTJ7VeM9vz0BLiaKLgjyicWkaeFc4HJF9AOlcW828cFjAZp2IGcKqjLux5Kg6n9Gstm7ChhbjClpTzlkJkkPuzaga8hgelVP2pzltqYfUQWqtEvTMkhDsPXRR8hXVU+qWC9VfmTUc4yStx2o3ZwVt7WFTyFxOeI+WQi4U46ZqQte0Tvgbe7VrF5gUiuY3WWLiI04Xx4W8ga6Oy7dq2NnDdSRpLPOpZncBuHJPgQHRQMAaakjWo3fXd22tpoVjVVgvC0U1uPh0XPexD6hUgZxpkqefPqSLuNUpdEE/ln/h0bK7Ob21VxZ7WaMOSzcVtE5ZjzLuxLH3pj3H23PKZ7a8C/SrVlV2T4ZFdcpIBjTIByPPy5Vy9l1+7W0lvKwd7Kd7fvAc8ax44SfXhIB9q5t5X+gbTgvtRbXKi2uSOStnMMjenNSeg96J9jmY/ViayBrE1YgyooooAooooBT7TNvPaWLtF+/lZYYR9uQ4BHsMn5VybobASztViXVyeKVzzdyPEzE89fyrj7Ujm42ShHhN5xH3RPD+ZpmtRlT71zXPLwdFKXS5G881rJR4iPSsyhwpxWJ+P5Vg0TnJinwtjzrcshwvvXsKaN71hKuFX3qd1uV2bwQnaBumm0bYp8M0eXgk6q2OR+y3Ij2PSvnq3kLL4hh1JDA8wynUfh+sV9TRtqPavnffnZ4g2reIgHA5WUAHODIuW9jxcWnqKmz46890eh4VbKF/l9pEUn66Vy2cDMzSRkDi5BgSCB105ZNErFn7vhIXGS3mPIVJQ/LSuVvoXufTVwjfL5R/Tf+v3NdrC/E7sOPuUDOVIAjV2xnBOWJIJOOQqdvNnBlDxIBMmGQgAEkdCftDT51HJaI+GZQSMc9eXLPnzpltD8PL9foVbzE8NfqRLTzXWptOLe3qvdvuTex2WWNJF1VwGHzHX9dK6LvZ+nLmKhN3NoLFczWmNeLvYxrgLJgsPTxknHrT3Jb5Vfaujy0zyHqZRef0Kv3g2Y4VZIjwzQsJIm8mQ5H5VcO5O8iX9pHOuAx8Mi/wOoHEuvry9CKT9uWGM+36zUJuRtX6BtDumOLa9bGugSYDQ+z8vfFWol0vpZh4nUrq1qI8rZ+3qPnaVseSa2Wa3/wDEWjieL7RQHiQ/4lyPuqQ3c2ut3aw3CcpUDY58JPxL8jkfKp2qr2dtdNk3l5bTpLHaPIJbZljkdB3gzIg4QcYbXHv5is9fS5w6ordHhxZYl5MyozIhkYDIRSoLHyBYgD5moZbG7nH9plECH+6tieLHk0zAN5fAqe5rp3f3ht71GktpBIqtwkgMMHGcEMB0IrC72pNxmOC3Z2HOSQ93EM+urP8A5Vx0yK8eM5J9LWH8zXB27N2XDApEMarnViObHzdjqx9SSa57veOBGKBjJKMDu4VMrD/EEB4fdsCuMbCklz9LuJJAf7qL9hFz5HgPG4xoQzkHy6VKRRw20QCiKGJAP4Y1AH3AVtGa9yMHNY3F3JIrPFHBBrlXbvJjpp8HgTX7TfKlztN3XedVu7dQZ4EYMh0EsZ1KZ8wdR7mpz/j7SaWkDzDXEjERQ/Jm8TD1RWFSdmkrRcNx3fGwYN3YYLgk4A4jk4UgZ0z6cq6q7XF5Cbi8o+fNib4SWq/2W7kt4nJfu5owy5JOSnEpHMdDj0zmsL7eSd+K6DTXDjwm5eNu6hBPNQFxoTnAA1xnPXoQl9mmD++tJmMR0OsUhIA9xkfd602Rb2JcWynC8Drhl0xrowI+8frJ+kr0srMfNZMJ+JeXlqKzw33/AKLE3F2PFa2UMcLiRSOMyg571n1L5656emKkdu7JjureW3mGUkQqfTyI9QQCPUVTu4u967Ml+jTH+wyMTE5ye4ZtSrfYJ69CSepNPs3aVacTJAl1cspwfo8EkgyPtYAI9Qa4Z1zqk4yW4jNTXUuD3cDbUg4tnXhxeWyjU8po84SRPPw4B9fwdDVSb0m/2g9vPZ7MlgmgcMk88kcTcPMoyZyVPkT+Zq07dnKKXAVyo4lU8QBxqAdMgHOuKlMk6aKKKkBRRRQCN2txFbWK6UMTZ3EcxCjJKA8L+3hYn5VL7DuRLGsi/C4DD2YZGfvqcvLdZEaORQyOpVlPIgjBB+VVVaXsuw2aC7SR7DOYLlFLd2GOkcwGoI5A9enplZDO5tXPCcWWqBlR7Vwz6SfKk/aPaRHKncbKzdXcgwgVWCR5045WYAADnjzwNM1F7vbzy2j/AELbDlJ1Zu7uJP3c6E5BDnTIzjXHQc8iq2RyiK3vuWZaHIPvUft7a0FusffSpH3j8KcZxk+VRdxvhZ20bvNcRAcwA6szf4FU5Y+1Jl3uhdbe/tdzIbWHlawlA54DqXkHEMM2nLoB86xWVuTL4ZFjT7TjhXvJXVIwuS7EBce5/Rr522ptL6VeXV2AQs0ngzoeBMKpPrwgU6DsLmC4N6rYI4Q0b8I5504+fL8a2S9j96oHBdWzehSRfyJqkqpKLSOvR3012qyedhIAraopxPZNtD/z7T7pf6Vqbsy2oOlo3qJJF8/NK5nprD6GvxnSrlv6C7HIFQltABk/Ln+FTdjM3EqSRvGxQOA/Dqp5EFWPzBwRpmty9nW1fhMdoVYakytjXnnw127P7OdpR5wbTQABmknk0GcKOIeFfQcs1pXp2k8rfsZajxmqVkeiXw752eflgmtmoOvPz6002+Cq0pxbvbXQ6JYN695KM/LgOP8AWpODYe1mA4rizgA6RxPMfvdlH4V0Vwa5PI1Wqqm8xZKbVtck6cxVZ74bJ40ZBoeasMjDDUEeWtP8u6d+SD/xR/XNtD+Fcx7NjI2bm/upB/CgjhHz4FzUTqbeUNPr4VxcZptPbBL9nW8f02yjdv3yfs5l6h0GCf8AMMMPRqX+2ae6ihhkilaK07xVuzHgSBHdQGQkHGNRprkjpmmndfdC2sO8NuJAZeEyF3ZyxXOD4jofEeXpXfvBsiO7t5beUZSVCpz0PNSPUMAwPmBXRjK3PKeM7Edu5smC1t0itlAiAyDzLZ14mPUnnmtu09prAFykrs5IVIkZ2JAz00UerED1qA7LLxpNmwB/ji4oW/8AZYqP/wBQKbK+Osbha1PfDf3N1wQivezdI7RPXE82Pl+zjb5yCui23dgDB5A00ox+0mPeEHzUHwp/kAqUzSttHfeMO0NnFJeXCnBSAZRTrpLJ8Ccj16VvT12PEF9Pz7sPYbFqN2zvFa2ilrmeKLAzhmHEf8KjxMfQA1BHYm1LrP0m5js4j/d2g43IPPilceE/4RUrsncSwt8MlsjSZyZJR3shPnxPk59q9anQy5mzNyKCi2hxNO6ZKSXEzAjOoZ8jGddQeozUdY3hSRogfC2XUev1gPz+VWJsTstnuri7a9aS3t+/maJEIDszOcP1AUDGPP25w8vZHe/TTETmNY3aK4AHCSPhWUfVJOh+8Zr6SvVxjCMcbx/GcMtNmUn6/iFW7v1PhdgAc/Fn+lWF2Sb89w6WNzIphfC20gKkKc/u3IPUkYJ/np39jm58qyzXV5AYmUGGOOQa88yPgjUE4UHqM9Ke9r7g7OucmW0i4jzZB3bfemDWeo1CtfHszSmry0Morw15FGFAA5AAD5CvTXKbGVFFFAFFFFAFYsuedZUUBphtkT4VVf8ACAPyrn2tseC5Tu7iKOVOfDIoYA+YzyOvMV3UVGALezNw9nQP3kVnCrg5DFeIg/Z4yeH5UxqK9opgBRRRUg8Y17RRQBRRRQBRRRQBRRRQBRRRQFd7inurvatsceC671efwzrxDn7fnXRtXfNe8+jWMZu7rqsZ/Zx5JGZn5KNOXOtm8HZ0l1dvcNczxpKiJLFEeDvAnLibnjGBjHSmjY2xoLWMRW0SRIOijGfVjzJ9TXlT8MhZe7JPZ9jTreBSTcu4uyG2rc8ceP8AwttxxRa8+8YNxyaadKcNk7KhtoxFbxpFGOSoABrzJ8z6mu2ivRrqjWsRWCjeQooorQgKKKKAKKKKAKxNZVi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8198" name="Picture 6" descr="http://t2.gstatic.com/images?q=tbn:ANd9GcSSxCpUfZE3bmwsBUExBv52X1geOkRn07UdhzAN5WZyGXb8j7-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714620"/>
            <a:ext cx="4436419" cy="2547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http://m1.paperblog.com/i/148/1483132/compartiendo-mis-seguidores-un-logro-alcanzad-L-yJ3vSO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285860"/>
            <a:ext cx="2500330" cy="1771271"/>
          </a:xfrm>
          <a:prstGeom prst="cloudCallou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Spend </a:t>
            </a:r>
            <a:endParaRPr lang="es-CO" dirty="0"/>
          </a:p>
        </p:txBody>
      </p:sp>
      <p:sp>
        <p:nvSpPr>
          <p:cNvPr id="7170" name="AutoShape 2" descr="data:image/jpeg;base64,/9j/4AAQSkZJRgABAQAAAQABAAD/2wCEAAkGBhQSERUUExQVFRUUFxcVFxUXFxcVGBQXFRcVFhcXGBcXGyYeGBkjGhYVHy8hIygpLCwsFx4xNTAqNSYrLCkBCQoKDgwOGg8PGiwkHxwpLCwsKSkpKSwsLCwsLCkpLCksKSwsKSwsLCkpLCwpLCwsKSksLCksLCwsKSksLCksLP/AABEIALcBFAMBIgACEQEDEQH/xAAcAAACAgMBAQAAAAAAAAAAAAAEBQMGAAIHAQj/xABBEAABAgQEAwUFBwIFBAMBAAABAhEAAwQhBRIxQQZRYRMicYGRMlKhsfAHFEJiwdHhI/EVM3KSoiRDgsJTY7IW/8QAGgEAAwEBAQEAAAAAAAAAAAAAAgMEAQAFBv/EACoRAAICAgICAgEEAQUAAAAAAAABAhEDIRIxBEETMiIFUWGBkRUjQlJx/9oADAMBAAIRAxEAPwBPkjxEq8TNE9HSFQUpjkS2ZbEhD6EtfaPajkWODk/R8/PFLNkUF7PUUgyKUVBOVmc+0+w6wlrMckIZ1KL+6m3W51bpDY0/3qYAEgSpdkm7Kb8UJuI6xMslEuXLSRYqDELOxbY3MeS/1HL6Pb/0nx1Vk9HXypv+Wpz7psr0MTrlRT1YyD/my2IfKpNmJLu+oiw4ViudIzF9gvm2yuZ6+vOLvH8+3xyf5PM8v9K4pyw7/gIVLhzwdSPUhWyEqV690f8A6hYuH/C5yS50zkGHkCf1EP8APycfHk17Iv0/Hy8iKfo2o5wVWTF37pbQjcsL6/hPgYcdulUwIIfL3nOxYadcpHrFe4ZBGYkZe/cZW0Bv6pBhsgkCYWIUpTJyhz3gMpa3eY6dI+OetH2dhtDOzEl0kWAKX73MuQHEGTJ+XXxhKirRLlFalHIncgAkkbDfQtzccjEmGTDMAUQQCymUbh/ZBbe4LbGAlZsRrTzCxBF1HMrpsBEVfjKKWWZigDbKlJLOdRrz+AjSdUIloUtSmQkEqUeQ2+ucAUlEKuYJkxIKUgNmDsVAKypBsAxDq1JtZo2Ef36DbH+E44J8kKTJyDQBWut/FOrHQ7QZJrArkx0ILj1EV7HFrKewpsiVHulSrJlpZjlAF1AMNGFn5QPRhFBTNMWpWpYP3i3sy0O4Fna+pNtA1q+gUWSqUhGaYVAJAcqNgAOUDYZiEupSTLPskpIIYjkWN2OoP8xV8VrTOWJZl9oq57MlRQltSQkgHLcZlPflZ1uH1okqE2R3FBkmWXCSFEAAuXCSbP8AhKgWvB856d9dAcIJNJd9nRBLj0IiHDsTRUSxMRY7pOqFNdKhzDwQ8e94vkrKqfaPF8jx/idrpmpRGhREpMePFlkuiBSIgmIgtZiCYYIFgZl3guTKiB7wXKMLyDcSJAiNVpiYRouJJFsSBSYLwrC86wSLCBkpctzi14XSZEiEzlSoakFSZeURK8ZHjROEZGGNVQLMnkRwSRKoRkQfeYyMGHCSuOgYDIEqSJADzFoMyYdQjMGSFdWsB0MV3gzCO1WqasOmVoDoqYfZHVrHzEWqdL+6U61rIVNWc8wgNmWbd0e6AAAOQhnm+Rr41/ZP4fjVL5H36KDj2ajQUHLMuWIdK0vybXwigVijm7zu+h1HiI6dQYd97qe1mXRLux0Kub6W1vyETY1wjTVhJlLSmaNSkggkcxtHnKf7npyRyMy3B3faI5eeWT2ZPVOxh3jnDs2lU0xNjooXSfOFSh0YneGqQuh7gONJmkS5ihL/ADK0TtdrkaaR0iiwAfd1S0z5ffJOYBSwQW23sI4rNkOb2OyhDHC+KZ9MOzKz2Z628uUOyZJzx/Hev2J1gxxyfJWzrVPw32MtjOzKINwgjVrtm5A2jDhzpylZuQXFmZrB3trr+kU2XxH2xGeepKezU5zpl95Psi4uT4jxiVNXIK2MyatJlDvJXOWUzdwyNR3tOY1vEMoOyhNFtqMERMydotRCC7Zk3I94M5t8zBUmZJSGK0gJcuVXvzJMUelXLUiaVyFEhKRLJTNId3JUVlg7hLXZn3eDsPUhKEqVTJV/TW5SiS3aLUChQSFOcoCkjMNCCLxnAJNeizYnPozLAmTEFLuHUQCR4a3jWXxJSJQEpnSwlmDKDWDWvfbrFdrcUlpSP6CUns5cvtVCVKUSggqVqfa6DN5RGvFu2mTJqFAunIoBakJSkhNyVSwSkkGzAWBJDMS4nciwSOIKFOkxDf6gdS/OIqmsw+aXWqWo6gkhwDyL29IC/wAVmqmKmZZagtIlql51rTlTn5SnBdT/AD1DT0n3lkFMtBCJipg/rL7xUlaQFkodQAXZ72AjqSNuwpM6iC84YLFyoFT3c3ZXUm/MxrPkUJKipIzKd3zh7ubPAdFgkyYtXaoCXPaHKS1wxawGgZn5udoK/wABSb94qHeup72u3at8Iw4Jw6tpJJUpCxLKrquq49pyCW3d+vlDhGPU5sZqXdrm4bUaRXP/AOYSdl953vq9j/3LOAPTrG44WTlABUkXYF31c3zHUj+2kFH8dpgyV6aLUKyQb9qj/cB84klGWrSYk+Ckn9YqGIYaEFKlLUQVBKQLXBzcmFyX8Y9TVTESlKQECVLYEBgC7/hyl7vq/MwxZ8q/5C3hx/8AUuKqIHRXygOtp8gd3Dty5xWMOkvUyigFKZhQopFkhnVYCwdg40d/Kz8STcqEdSfgP5izxfJyzyKLZJ5ODHHG5JC5U2CZE+EqqqPZVc0e1NHlYpFlTMjdKCosIX4Xmmlk+sW7DMJyXOsQZJJHowjZDh2DMQpVzDpKWj1KY2iV2+xx5GueNiIjVLjKOVHuYRHMSDGi0xEZxEYMSRquReMjb7yIyMsI5fQY6qRMRJkpSqRLSXOhmL/Eq2wII8oixDGV1lQmU4AP/EC5dh0+MNKFcqalKJiEy15coKLFhZvRoFr8OFFTz5srMVkam5HLQaCPOlJy7LYpRWgnibCVGj7Kn7pTs5BUNw/7xRarg6op0CbKXmWm6kpcEHVkt7Q8eUNODsUnzSTMmhSb9wl1v73QRY1TbWjG+J3ZVcJ41lzk9hWpDm2Y6HxOoMKeJOClSgZknvy9W3S+loJ4/pJQQmZlaYVM4tm3Ljcwf9n9Us05zkqGYhLn8IHXW/y9DTpckB7pnO9LHz5jpGhRbmnlHRuIOE5c55kruKG2x12igVVIqUrKpLHkdD4Q6M1IXJUD01SqSoKTdIOnL126GLnTYmmollaVAMLo0AuPZvcau763teKaU7jXlGstRQXl2O6Nj++/08G1yALlPWUpJPdWt0g37qQoBR5OogpYbJLbGLJgKu0kMLlOYG2hQSL+Q+J5xQZeMmaorBKbJDAnRLfq5vzh/wAP4siV2s5alO6UolghLrYAq6WCb7OW1hUo6CTBMeoMk4KAAExIWDzIGVQ08/ONaWaZLLBcJzBQ95LgFJ8f52vPjNaueM7hpaiSkXASoBNubW9YAmF0sdLP13Y/Mxq6OouuHYVLmLCTmWnJ3VDLZGwVzDKDOOekWhCBoBYafQhHwaj/AKdJAvly+Q0HhpDmdTZii7ZDmPXVgemZjflCn2MXRtPpiobhhycX0tAv+HqF8xItq9iH0G2gu+5Oseqo2JU6UpzLUbZfaZiS+obXqYCky0KGRM9Czky2IJfMVKIY6EEgtsI6jLd9DH7mokkLUHGgcAEX7oBcPvr5aGOol1GRkl1PsBmZlNdRbXK55Oekepwp3um+W4SBZKSGsWdy4tYgawQMPYfhJMztDYh+jA6/Axxjv9gPHaRRloUA5lLClAXJDFJyjcgEkQnpJiRTrlE3WsEKdgyQkXc5s35WfS20XDJr9eTRUeIZSlTlDtOzlhISSLrUtSlFKJdrEhN+kElZrD+Ge/VS72Sla0hvwZQlBfmc61kfnEEceVmVcpP5VK9VAf8AqYj4ApEibMY5giXkzX1UpyLgFgQztfWEf2lV/wD1uX3JaB4Zsy//AGi/wI/71nnfqEqwUiEVkaKq4Ty6qHXDGHKnz0hnSkuf0j1c2VJWef4+Js6ZwTQlMoFWpvFsEB4fT5EgcoMjyuV7PUetI9eMeMyxjRoJkaqXGLLQDOmwLdBxjYUpcDzwIjRNiOdNgOQxRoHWLx7EK5l4yM5BFAoBmUqpW4lyXKGa5Dv9c4Q1n2kzFLUEy0mVoQXJKdL8nEWEcXUqV/dhbKclx3SdPCN1YbJQFJTLSAouoNZROrxBpFbtlBqKdK/61IopWLmV+JP+n3hDPBuNAruT+6oP3jYbWPIwLj/DKpSjOpybHNlGqfBtunSAaLs61WSa6JwFlpAGdhoobHrB0mgLdkFfVLr6kISSEuw1ISA7qtz/AFEXmhokykBCEsBy+Pr8zAmDYBLps2R1FWqjy26QwmVASkk2ADl9he/6f3gZSvSNS9sBx/Fvu0or1UbJFvaL3Y8rRzqrlz8onLzKTNJOY3Ci532NjDqao4hVbiSgs7DupuQPFRBi5zKeWU5FJGU6pazMWDbenpBJqALTkcqBcP8A3Hj0jw31t1ENeJ8IRTTR2awQpzkfvI5A9CGbn8TDiFEEkJcZiAVI5FnsfW0PTFtCxTguLK+Cv2MXjhzEJUyUmWlIzfiSp3JDFRPcZi25/SKUotrp8oloK4yVhSSet9RoxG+p9YOW0Yuy/YdwxOnmb2KQUkFNzlT3knfmCQW2B6iCZ3AVWP8AtBRH/wBiL/6QVbdYsf2ecWIVTBJ7yklRWQHupSiD0BDa8m2i3yqwLNh5s3zhKKfjvforHDuErk06UrQQdSnqwfT99oMWljoflt1iwFID3iOUl1dP7wto3jo5ric81lSZAU0uXYte4YqUw1VdLXtawgCsoAUzJiM47KaqWQpQOYy1BLpKQMvePz0LR19WFSycxQl/eyh25OzwqrODqZaFI7PKlSiohBKXUSVEnm5LwbTFJIQcOVqptPLWS5IYkaEgkP5tDqVJzEDnE8nAUSkhKCoAWDsevLxj2louyDA5lEuSdSf05eULY+KsMVTJSlgIS4jgCZly4ILgh7HTTQ2cPqx1hr97YsbGJQoERr/gKtbEvCWEqkLnZ1ZsxTkuSciQW101Mcu48rc2JVP5V5P9iUoPxBjskxHKOd8X8BGYtc+ncrUStco3zk3UUH3jrl325RZ4eZQn+R53neNKcLiVPDZSpq0oTqot/Mdz4Q4cTIlgAX3PMxz37KeHytapqk2HdDjca69beUdoky2DRTlnzlRLijwj/JulMex7GQCQRkeExhMaKXHNm1ZrOmQtqFwepQgac0LbGxVAAJjRbwQqYIHm1IgXQzYOp48iNdWHj2BtBUccxCjXQVXalImIJJCiH1L76GLJQ8QS6lLpN9wdXt67wXW5VpKVgKSdjFGxXAFyF9pTklIuw1H7iIlUtMd0P+JcYEmSdcywUp8dH6WiucH0JClT1eyAoAuNd4EFPOq5wMwKAsCWZh0B3gviTFAlIkStrKYctAGhiVLivYN3sGxfiqYua8tZShPsj9SIYyeIRUSVSVMmYoNmOh/bRvOIcDwpKUZpiQVK5g90EaMd94DxTAcrqlu3u7jqOYjnx6O32T8NInSpqk5WRos6ANox35sIfzOIJSUKUFBQTqBu9mAtr5+ekVfD8cIGRZO4CtSmzb7RAMDVmAJGTXOCGA5+LCOaTezldaCaKc611c67E5A6RmULBLNoBYRAcKXOSZpPeUXAPuta/wAug6xKhp8wIBAlyxZNhmuAdNzDjKw0ZttOWnL4fCNlOujqsqb3yrsdHO3QxGujUFBIBJJAAAd3ZgANdR6wfiA7eeEIGllEDkbnqz/3eLrwTToTVS1KAJQlRS+xypD+OUk/FoZy4pNnRhbpFeo+FMUpSJsqROBa4SUqLcihJJ+EMsN+1WchWSoBtYlmIP5km4MdmkT0qS9oR8R8H0taD20sFQDdonurD/mHteCnEC3GXY+KnD6iWm42SsAhXlDqi4rlndootf8AZZUU3epJgno/+KayFDwU+U/8YQT8UmSVlE6SuUsBylSSk2bRyytXccoQ8cluLsb80Xqao7lT42lWhg9FUDHEKPiNQKQ/tBR7pcAJBO43t6w8oOOfz6ML21dvkfSM5zj2jfjxz3FnUJ84QIu5itUnFmaxvDykxJChGfIpnfE4B/YhQZQeIJlGU3SX6H94lTUDaPFToMBJ2DJnbEMYzJG8wBX1eNpSSnXTn+8D2GGUFTk21udi/Pxh5JqAoOC8IxK5RqlTGxYxTDK4dkWTCpvRYc0Y8LsNxHOSk+0m/iOcMFJiuMuStEUouLpmi5kDTiYlmIiBZgWHFAawqIlJVBkxUQqmiBoYLpiVQNOeGa5wgaZMEA6CTYoWFPGQaoiPYGkHs5zRY0ienMg33HKPJk/rCLhyhMpBUbKXts2311hgpUSSpPQa62DY3ihlS3FybDo+phDgNAJiytRfKXZ7lXPwh5WUwmpZVv3iuT6OZTqcE9FDTwMHBqq9mNbstZP16x4VWv8AxC7DcZTMYKsv4Hw/aJE4ugzezf8A8tQTuPhrCmnYdoSVn9ac0tIHwBb8R5QRPx9MsCUlPaBIyuSwPMtyhtiEh5a8tlFLOAHPR+W3ntFNTTlJZQY7/XKKIVJb9C5XHoMw+oTLXnUCQLpA2P6jxg6bxAVpISi6iyWLsDb/AHeDQrAiWhn9ksLCQW2I8LjkbCCpN2Cm0O8Fwns05lDvK5gukHa/kf7WZIrTJaYDlKGU7aaDQDTYAARHIxeUqXmcAAaGxFtOpsLNflCKpnLq15UDKgFw9uQdV2fSw/mAXKT/ACGWl0dM4V42k1QYgy5mqkuz9QQbg8ouEqpBZtI43Iw9MtACX5voo9SbX7wbl1h5h3FqpYCZrke8B3hpqN9YVLT/ABLIZFJVM6gJ4NhzgqZQomIyzEJWn3VJCh6Kin4RxPKmB5a0rHNJdn5jURYZGLgjWOjkSezJ4r+opxH7OKVd5YMhXOWzf7FAgeTRVsQ+zKtS/Yz5KxsFBUtXyUD6iOjpqQYl7Td4ZyTEuDRyqoo50iWBOQUqSBfUOOShYxrh/EwSQFHL1Oh89o6aZmuYBmuDeATwrSzHPYoSS7lIyH/jE3xW9FfytLYno8e62+t4cU1cFDWFVdwGU3krsPwqt/yA/SBaPDp8v2gQeTgj1EYuSewk4TRaUKguVMhVSLVvDBOkOQmSCpaLukt02jJ6PWBkKvGtRUkDnBNi+LsFp60yqlB2JynwV9PF27QRzidViZr7Q0MW+mrcyEq5gHz3hvjzpUTeVit2NVmB1yXgcVZjDXxQ5onUGjWdTdYDnUp5wWqugabWQPJBqLBVU8CzpbQRPq4Xz6qFykhiiwdcxjHsAzam8eQrkNoo2fygGrxdEsspyeQjTFMS7JLC6zoIFocEBGaa5UrblrvCklVyB/hDOmqkzA6S/wAxEq0uCFXBtFeqKCZIJWgunn+4hthuI9qnkoaj9vWOlHVo1P0xbX4CoXl3HLceHOIxK+7ozEf1VuEixyD3vHSCsQx/IrLLALak3HgGiFc1NUACcswaP7Kt28YbFy9gtL0E4MqYpBUtRKdADc9S+w28omrcOSsXF9jvuPrXyhLIqZlOpiCwN0nfw/iHCsaQUFYIf3DqTy6/HSMcXytHJqqYhqZBlqynxHUHSIwXgimkmfMUpRZI7yy7ML2HptoAekQmVnUvswWDkc2dt7vd26HlD6FA85AOtm3h5wwqblLt2dzfXMw0291/AdIW4ZhypquSBr4s7fTxYlzwkGXLKRMSLA92+vrZ25m76wM5a4mxW7D1Nt4M/Lwe+nXfd4rOL1i5xMuQlSgPaUkHZ3Tyb6vA8uknElASsZvacEDUFyeTteOg/Z9KkplKTZZClBSm/FbSz5eX94yEVDfY1JzdHPqaWqnAVlmpO8wJUlja2bRvrlFqwnjeYkDO01PMd1X7HwLeMXOswYTSRLJS4uAWf94q2IcG5CSmx+fjzgciUvsiiEJQ+r/otODcWypvsq73umyvQ6+Tw5m1hUO7HKJmCTRfsyeojaTjdTTkFJUpI1lrdmtodU+VukTKD6Q35a+yOuU1UrRSfP1/eG9PMDRy7DPtKlHuzCqUrksW8li3q0Wmi4gSv2VpL8iCPhHW8faOajPplrmTojDGFcqteDZE4QampC3DiHy0eBHpG6pY5RAmZGxq2hyYin6NZtP0hPii1JEPFVghRi1UkpPOFzr0Nx3eyryqh1H1i28NVGaWU+6fgYps9YzuOcPeGKppre8CP1HyjsLpnZlaLcwgCpDGCJqiIXzZrmKpkcD1UxhEBmxrNXEIVE7Y82nKgCeuC5qoW1irGObOoXT6hjGRX8RxBphvGRnFgOZTlTDKnlU1OZyb+J1HlFhp6tK05kFxr1GmvLeKrPmTJHcmpC5ZO+n/AIq1BiWRhwWM0uYpKFi4IvyI5EQUsakk2/7MUtlgqkibLKUKF7OL+It4QlXPEsdjJdS1FlLFi7swhfW4oJYMqU4DnMo6k7kchaDsHmy0oCg+Y6k7kbDkH+jrBLG4Rs5zTYyocCQEMsOpTOfd1sD5wqr8KVLdQ7yRuNR4wy/xb6+vAQJW40Zn9OXcmxL38AeXM+kBBTu2a+NGYbP7b+lMGYMSFbpb58vOPJvDi37pBBOunhbfbSGmFUKZaBYZj7R1foOmvi3lEmKZzKUEXJDbuQ4zAHy+jpvL8qR1a2JKpTtTyXIcuX9pQd/EBtenS7qhohLRl8ydyWvptYfDTSK3QVxlKJZwbEaFuh2P1tFlkVqVpzJLgXL2IIANx63/AJgsl9IGNMlmISxfuhi5DBuZccs3RvSKnKkFayJZcB1Zjaw/EeW/WD66qVPWJUv2XuWcFnDkjRIs0FUE6Tl7JJd/ase8WGYudmPTy1PJcFs17ZvPxyX7DqLgpzpazhnBfzt111gTDcTm0S86CFIUdRottnGh6dYJOFSsjZfN+85HP1tppaFU2WqQoj2kHY6KHXkYyLi9I1trZ1DAOL5VQ1wlemUliTrb3vKHMw5ze4O/1vrHIJGEIWAsFTG7ctd9dosdLxFNlMAc4FmU5P8Au123eFTlX1ZVDIn9jo4kIIZhANZhSSPYB5Qkw/jeSVBCz2azsrS/JWnq0WmTUBYBBaMc9bQxQT2mVxXCcqYWMsMbWF/MQxwfhBVMlYkBITMIKkrlpWFMLe1canQiLDRz17gAQwRU9YOMkKnD+ChDhiukoIlrK15wpJXoEMQUEAObsQXcNd3g6jqa1LCbSr/1S1JUnxZwR6Rd0rjYTG1gnBMFZGtCejE0hynJ4m/oI3mpUIcJmiA66pQkGMcUl2dGbbqhbMr2DGEldVPHuIYmly0KJlQ5eJpS2UJUjadcPBOFVGVQVyIPpAJXHslbGDTrYtq9HT1AEeNx4GF86SxiXBp+enQdx3T5H9miWaIv+ysg6YompvEZEGz0NC2au8ImqHRdmk9UKsSnskwfUTbRWcSqCosNIFRbMlKisVpKlkxkMTSRkOokKRjFahRBUSptEuwfnAH3ydMICHA2CdBD/DeFAS6u8eunpF0wnhgWAT8I7nGCpbKFhlN2ygSeGps1lTGf5+MOKbhazEn9PhHTqfhcAd6wjJ1NJlcoRPOyvH48TncjhhCiQUi2u5+METOGESQVS+7a9zcfpFgrpyAXSwP6RX8d4jEtBBUkqIskFz58hAxm5aQcscYq2Jq/GMgKU3WfAgeI3NyGhfMppyGmkqzak3dOoZQPTbTaJsFpQo9oo5lObasXFz1f5jm8N5tSEglRYC5Pgx/X4w6+P4pENXsTpmoqLL7k2wChork45wIcPmBeQAufRj15eMZKSFrKmCUJ7xD7PoNnN7QZLx4OxDDmLkeWj/xrDKa6BsMpKES0FIbMoEKUOvLoMx5QqkTjIWQQCDuOV9D5m0OkTAoPq+48mA159IiqJIWGN/03ex684Wpb2F/4boq0qDg23IOmp8oRz5hnzWTpoOQAck2HjG87C5iXCC6TrcD12MSiWKeWSWzqsGP1YP8AWsbGMV0Y232b4lX5EiWgswYkHQDbx09YHpa9UsspyOR1A6R5hFLnXnVoDqburW/OHNVRCYGNiNDuI6XFaYSt7FVVTKUvtJfeCi9tjyI/eOlfZvw/OnqzqUpElBZQBtMVulOzcyPCKnwVwdOqasIFpSbzF7BPIfmO3rtH0DRUiJMtMuWlkpDAfW8BJcq/Y5SceuxdU8Oj8C1JPI94fuPWFc6lnSvaDj3k3HnuItJVGioCWOL6GwzTj3sS0eIAi5vBc2ptFd4lxL7tVSU5AfvJKczgMtIcWOrs3j4wUmrO/wA4Hk49j0lLaGKsQAiu47WvoYMqKgNCCqXmJhU5jowSAZhMR54myxGsNCzGbZo9MQqMbZrQxMBly4OxLWWT7Vx4j+PlFlXHMsLrClVixsR4iLxS4uJiRsdxFWPKkqZLkxtu0b1RhRPN4Zz5jwEinKjHSdmRVCurBIhauji2Lw3pESsL6Q2NJCJRbZUjSR7Fp/wvpHkbyQPFiyl4XCGciG4mIkps0JZ2IK56RWqziCbOnfd6VCps48vZSOalGwA5xApyyOontOEYK5MsGOcUBCSVKCRC/DMGq60hQT2Mo6TJgOZQ/KjU+JYRYeGfs5RJInVavvE/UP8A5cs/kSdT+Y+TRblzIasKX27EPyG9QRU5PAUhI/qFc0/mUQP9qWiscZ/Z1IKCuSns1Juw0V66GOj1NQBqYpfEOOP3EAqUdEpGYnwAgHLg/wAQlHmvyOTK/wCnQcvtmzn425M8QT8QXOIQGDsLE3Jb0AN2jzE56kVC86SA/eQsFOwGhFtNYJTR5UKXLfMQ3NgWJ+UegqpN9nlvtpA85ROWTL0Gtx3lt3i/K3PaGK8KQUBPLRW+oJfZrn61XYLOCVsQXUwBAdmOnPlD/QPtuX5NuPDV+XkM3XRqpiELmSFMdDtsodOXjDumnBaQoacuTMPnyHpCirmmdMShNwN255QVc2Fr9OsPqalCUgDb56E+ZB57+Yz62dHs1Qj63e3p8Ir2LrJmMXYMB6BzaLSUWt9XGnpygWsw1MwXsoDUeXw15QuMlF2G1ZpRISJYyXHOwJ116w1wjCV1E0S5Yck6nQDmeQisUNJORNCEJKishISPxnRhHf8AhDhsUkq7Gatisjb8o6CBmm2bEP4fwNFJJEtFzqpW6lbkwxKo1K40Ko20ujas2Ko1Ko0K40K4BsNRK1x5w5MrESOyICpU5My9gw1vHlVPCXGUZkkh4sapkV3HJX9R9lAeotCcknWijEqYESSHMAzJcME6QPPS8IoosXTEwPMMFzUwMtMEA0QNGqlxIYEqIJMBkqJrF4fYVV9Yq8uddof4XLPlGTdI2HZZ5E0K3h7R0yW2iqyA0MqecYLHlrs7JhvosJkCI1U4gCXVHmY3+/EdYqWZMleCSCFU4jIg/wAS6RkF8kQPjmcsx2uUppUoZlzCEpA1JJYCOhcIcMoopOWxmqYzZm61cn1yjQCOTcDcQykzjOmkZwMssH8L+0rxZh6x0BPGCVaGFRj8WmVSfzey4TJh1GkBLq7F4r8/itww1iCjVNqV5Eb3Udkjmf0ELeS3oZHEkrbJ62omT5nZSrk6nZI95XT5w7wzh+XTpt3ln2lnUn9B0g3D8ORToyp1N1KOqjzJjKmbBKCSt9i3NydLoqXHXDUmqlOtIExI7ixqOhO6TyMcPn1i85L5WJAAsAx5DUx2TivHQAQD0A5mOcDCeyOY3E0EgtpqFJPmQerDnDMGTtMX5GPSaF+HVyCt1AJVpm0BcvcaC4G3ygeqqpoKkqJDv4MbW6HprvBVbhP4pduj/I7eHWIKGvyEBacwBsDqk3uBzvvFdp7Iaoa4NhuVOZQZSgT1CWNmO9um20NFWc8nv072/wDPjpHkmYFpCklwX/W1/kx06wtxyu0lJLlR7zH4EdX9OhhH2Y1aRFN4gGfupBSDq+t9R8Gf+7KmnpmB0/yD1+rxFR4UlMvIQFP7R1v0JFotn2f8CNN7eYf6afYT755kch8YVNxekHGLLLwRwqJYE+akdoR3AR7AP4vEiLgVRF2kaKmwCdIbxtkxXGhmRAqdEK6iBcxkcbCFTYiXPgNdXAs2shbmOWMOXVQBiU4KAvd7ecCzKmKbxbjKkTQEkgpAIPV/4gItydBSqCstoXaIJsBYJjqKmXmFlCy08jzH5TsYMmK8IF6dM1U1aBliBpogpYgWZHJmNAi407MGJlojES4NAtWQUuHusRbKLDmTCzC5HfFotsiQyY2SsyLSAE0p3gmXLaN5imjTNA1Qy7JUmMMRZo8UuCsE2JjIi7SPY44+aPua0n+YMpsVnS97eMZGR7CfPs8Zfj0O6DiskgHU2jsXC+NyUSQlLuzqLF1E6kxkZE2SEYbRZinKepDlWLAiE+M4zlQddC/lGRkRTkz0IQSVnN866ma/kA+ghpxJQCVToSdQoF+RU7/CMjI1fZCnuLZXwdPr3T/7DlCLFZ4VMYaBg/M2N992jIyLcZ5s+h5gqezkgk+13vJTMPFh1gGsKpM/tLKC7jwNiNm5RkZA3s30XrhDCBVd/wDAPa5vyH7x0dDJAADAWAGwjIyJPbLYLRpMntA8ysjIyFtsojFAq66BZlbHsZCmxiQOqpjRUyMjIFsJEZmRROM/88/6U/rHsZDcH3EeT9CuyMRXImBcssR6EciNxHQsEx1NQjMAyhZSeR8dxHsZFueCcORF402pcRiTEEwRkZHnovZEExNLkx5GQ6IA5wqWxeHZqbRkZDED7F1RU3jRNTGRkLYZsKiNu3j2MjDDTt4yMjI04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7172" name="Picture 4" descr="http://thesmarterwallet.com/images/spend-mon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1" y="2214554"/>
            <a:ext cx="4300613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Lend</a:t>
            </a:r>
            <a:r>
              <a:rPr lang="es-CO" dirty="0" smtClean="0"/>
              <a:t> </a:t>
            </a:r>
            <a:endParaRPr lang="es-CO" dirty="0"/>
          </a:p>
        </p:txBody>
      </p:sp>
      <p:pic>
        <p:nvPicPr>
          <p:cNvPr id="6146" name="Picture 2" descr="http://www.spanishdaddy.com/Picture-Dictionary/images/Verbs/presta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214554"/>
            <a:ext cx="2786082" cy="2185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WAKE</a:t>
            </a:r>
            <a:endParaRPr lang="es-C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88840"/>
            <a:ext cx="4905325" cy="3294087"/>
          </a:xfrm>
        </p:spPr>
      </p:pic>
    </p:spTree>
    <p:extLst>
      <p:ext uri="{BB962C8B-B14F-4D97-AF65-F5344CB8AC3E}">
        <p14:creationId xmlns="" xmlns:p14="http://schemas.microsoft.com/office/powerpoint/2010/main" val="2890340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428860" y="928670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 smtClean="0"/>
              <a:t>Lay</a:t>
            </a:r>
            <a:r>
              <a:rPr lang="es-CO" dirty="0" smtClean="0"/>
              <a:t> </a:t>
            </a:r>
            <a:endParaRPr lang="es-CO" dirty="0"/>
          </a:p>
        </p:txBody>
      </p:sp>
      <p:pic>
        <p:nvPicPr>
          <p:cNvPr id="24578" name="Picture 2" descr="http://poolperfectusa.com/wp-content/uploads/2012/10/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714488"/>
            <a:ext cx="4005664" cy="3395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214546" y="1000108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dirty="0" err="1" smtClean="0"/>
              <a:t>Make</a:t>
            </a:r>
            <a:r>
              <a:rPr lang="es-CO" dirty="0" smtClean="0"/>
              <a:t> </a:t>
            </a:r>
            <a:endParaRPr lang="es-CO" dirty="0"/>
          </a:p>
        </p:txBody>
      </p:sp>
      <p:pic>
        <p:nvPicPr>
          <p:cNvPr id="5122" name="Picture 2" descr="http://www.theyellowpencil.com/verbos/make1.png"/>
          <p:cNvPicPr>
            <a:picLocks noChangeAspect="1" noChangeArrowheads="1"/>
          </p:cNvPicPr>
          <p:nvPr/>
        </p:nvPicPr>
        <p:blipFill>
          <a:blip r:embed="rId2" cstate="print"/>
          <a:srcRect l="18000" t="28226" r="9999" b="15322"/>
          <a:stretch>
            <a:fillRect/>
          </a:stretch>
        </p:blipFill>
        <p:spPr bwMode="auto">
          <a:xfrm>
            <a:off x="2071670" y="2285992"/>
            <a:ext cx="440874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57488" y="1071546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 err="1" smtClean="0"/>
              <a:t>Stink</a:t>
            </a: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2050" name="AutoShape 2" descr="data:image/jpeg;base64,/9j/4AAQSkZJRgABAQAAAQABAAD/2wCEAAkGBhQSEBQUEhQUFBUWFBQSFxcYGBcXFBUYGBUYFxcYFxwYHCYfFxklGhgYHy8gIycpLCwtFh4xNTAqNSYrLCkBCQoKDgwOGg8PGiwlHyQsLCwsLyovLCwsLC8tKSwtNCk0LCwsLywsLCwvLywsLCwsLCwpLCwsLCwsLC8sLCwsLP/AABEIAM8A8wMBIgACEQEDEQH/xAAcAAACAgMBAQAAAAAAAAAAAAAABQQGAgMHAQj/xABKEAACAQMCAwUFBQUEBwYHAAABAgMABBESIQUGMRMiQVFhBxQycYEjQnKRoVJigpKxM4OiwRVDRHN0s+EWsrTC0fAIJDQ1U1Rj/8QAGwEAAQUBAQAAAAAAAAAAAAAAAAIDBAUGAQf/xAA0EQACAgECBAMIAgEDBQAAAAABAgADEQQhBRIxQRNRYSIycYGRobHw0eEUUsHxIzRCcrL/2gAMAwEAAhEDEQA/AO40UUUQhRRRRCFFFFEIUUVi7ADJogTiZUVAlvifh2rSbhvM06KiZBfXVqcDeNaKWx3ZAOTny+dQL69YPCNWzyFT6gQyv/VRR4RnDrkxsN4/DVlSapllOScHfxFDV4GYU60WNykYk2iivCaak+e0Voa6UeNY+/L60rlMaN1Y6sJJorQt4p8a3A1wgjrFq6t7pntFeE1Elvh93f8ApQAT0ibLVrGWMmUUqe5Y+P5Vrz86dFRkFuIL2Ec0UnzWSzMOhNBq9YDiA7rG1FYRtkA+lZ0zLEHIzCiiiidhRRRRCFFFFEIVFubrGw6/0qQzYFKWbJz505WuTvIWsuNagL1Mz94bzNSIL3wb86h0U+UBlWmosQ5zHANL7yfJwOgrRmvKSteDmP3aw2LygYhRRRTkgwpdxH+3tf8AeSf+Hk/60xpfxP8AtLb/AH5H5284oMUvWMKzik0nNYUUEZnFJU5ElPfnwGKjvIT1NY0VwKB0jj3WP7xhRRRXY1Ct8d4QMda0UVwgHrFpYyHKmZyzFup/9KwooroGJxmLHJhRRSTiU8k13HZwuYsxm4nlXGtIg2hVjyCA7vkaj0CsRvjHCcDMVXWbG5RHeK9R8HoD861nky1xujE/tmWXtfn2mvXn1zVbsb+W14g1jcOZUaI3FtM+NZRTiSKU7BnXrq6kdabFgO0lvo3rHMDnEt3vren5Ue+t5j8qW8QgvD/9PHB85pHXPyWONv1I+VK5OPT2zAcQgWKMkKLiJzLbgk4Al1KrwgnA1MNO/UUZTpDl1PLzby3211q2OxqTSyy+MfX+lM6asAB2k/S2NZXloUUUUiSoUUUUQmuYd0/I0qpzUaWzB3Gxp2twvWQdXp2twV7RfRWTpgkGsakSmIIODCiiiichRUO84tFFJFHI2lpSVTY4JGOpAwu7KBnqWA6mtR44nvK24V2YhyWAHZoVAJVjn4sEbAHGpc4yMmYoIx3xGNLuLfHbf8QP+TKP86Y0u4v8Vv8A8Qv/AC5B/nQYL1jGiiiiJhRUFeOQGc2/ap2wAJjz3sEE9PPCk467VOonSCOsKKKKJyFFFFEIUUUUQhSnhsgj4vIG294s4hGT4tbyymRB66ZkbHlk+BptSTm941tiZEMja0WBVYpI07HTEI3UhkYk41A7DV4ZpDjIkjTPyWA49JdKqnMXCO34nw44OIRdzM2+MBYlVSfV2VseOg055d4a9vaxRSSPNIqAPI7MzO53Y5bJxknAPQYFMqizQTysLm3WRGR1DKylWUjKspGCCPEEbVsNUviXOstxrh4TD7w+6m5fuWcR6fGR9sw/ZTPz8KITHldzE1za6iwtJhFG5JJMTxJLGjHxZFfQT5Kp6mrPBeHOG6edUTg9recMhPvcKTRl3mnuYZHklDsctLLG6KWUDAOjOlV6bVbo5AyhlIIIBBByCCMggjqCKkLhhKa42U2FhsD9DHdFabZ+4KKYIlqrggGb6KKK5HIVizY615I+Bk0smmLHfp5UtU5pG1GoFQ9YTvliawooqUBiUTMWJJhUTi0kqwuYFDSgdwHoTkZ+8ucDJxkZxjIqXRROA4M51zjJd9gkjwFgnaKxwI3wyFhhY3lxho0323x061Y+TOCyRQrJcENO6AN4hBksQD4szs0jN4s3oKsJGeteRoFAAAAAAAGwAGwA8hSQu+ZIfUFk5AMTKl3Fz37b/iF/5UppjXM+Zed7M37RSxyTpGFiyimSNZAXL90HDDDhT1OYyMbU3fb4SFgM+ghpqTa/L0nSwc9K9qs8lcRgZJIoFZVSR2CmKSNUWTEqjDqAvxnCjwHlirNS6350Decatr8Nyp7RVZ8sQRTvOi4dzqO/dDHOpgPM5PXOMnGMnLWiilgYiWYt1hRRRREwoooohCiiiiEp3PHP0lgGKWc0wUKWlPct11YwNWCWOSBjA38a54Pbf2l3bTT2vct2kcIknV3TQrnUuMqpfA/e6jFXz2pcPS6jtrUgmWaf7PcgRqi5llYD4tKHAB8XFVLmP2OmQyvC6DAijt4vgVEXSGMjYOpsajt1LEk+FV+o1SVOEY9Ze6HTB08QLvOg8A9tfDbnAMxt3P3ZxoH84JT82FXqGdXUMjBlIyCCCCPMEbGvj7i3JV1A7jsZmQTNCj9mw7QqTgqNzggZHX51s5U57vOGyZt5CFz3om70T/iXwPqMH1rqsG3BkwgjrPsA14BXOeTvbfZXa6ZyLSUKSRI32TYGSUfp9GwfLNWKH2g2kn9iZpjjIEdvcHPlhjGEAPmWA9aVEkgdY9v71IonklZURFLMzdFUdSapvIyn3XIRo4nlme3jbZkt3ctEpHhsSQPBSo8K3XvDpL51a7GiBGDpaghgzDdXuWGzkHcRrlQdyX2xYLVMsPzp9FK+0ZWam4WkVL5yfCmFAorZRTGTLIKAMT2iiiiKkLiDdB9ah1PvkyufKoFSa/dlHrARacwooopyQ4UUUUQhRWMkgUEkgADJJ6CqlxS6urmQRrC8cBXUdZMesZx9pjv4OM9kuCRjWy50GPqNSlC8zmSaNM97YWM77juQwhPdU4eYAsq74KxgA9rJnbYFQeuSNJqnE+Ov2bPamZIURQjdhIe2kZ9KgOcHQXIDHqxO22SWPEAukRy30UKY0tGnYw9zSRoUszMg6ePTI8agcRu7fEKR34wZosgy27oix5kU4K7ANGgxkDcVlrtW2pcM3TsN8AfTrNJRpRSuFHzjzgHEiJPtGBEpVGYLIgWdBpAZZAGTtI+zxn7ykZOpczeI8520MnZGTXLqCdkmC+ojO5YhRt4lgBsOtaLJhNGySPDOCNJMfRl/eXU2k/I+u1UDmbhATacp7xJmXXqYxOighI5hgEuCqhZCO+TITuDU/h/EPZ8EjcdPUf1IOs0WX8Qb56zpvBePi5aRQjIY9GctE6nVqwA0TsM93cHcZHnTWqnylys8ccEk0jdoikhF0hVDKQEdtAkkwD0ZsZA64Bq2VoEJI3lLaEDex0hRRRSo1CiiiiEK13FysalnYKo6liAB9TSfifMwWUwW69vcAAsoOI4QejTvg6PRQCx8BjeqhxoXEjzObkotojSSTBVwJez1iG3RsrGqqVLOdTnWF1dQId+sSo8veWGm0Fl3tHYR3bo0/E5Lho5Fjito4IS6lQ5eRnldQd+iou4B9Kix8p3SjUOJXJm3J1LG1uTnOBERsPDZqw5K5nuLk4uIljzbQXCEZ1MHLoxcdF1MhZQOikdatlZfU32eKS2M/X8zV6elErCr0EqzcWvraKZ7tLYpFFJIJYndSSqkoOzYHctgfEBv4186xxNI4VQWZjgAAlmJ8ABuTmvp7mqxkmsp4odPaSRmNdRwvewGJ/hJql2nJsXD57F4NMo947GZycyNKyMi6ANkRMyOV/dGc4BErR6hEVjjc9h6CIvqLEDtOTcc5WubPR7zEY+0BK5KnOMZHdJwRkbHfeu4+xTmJ7nh5jkOprd+yBJyTGVymfl3lHoornXtm4/294sK/wBnACufBpCftMeeMBPmrVZ//h6hYR3jHOktCo8tQEhP6Mv51d6R2dQzdTKfiCKEOO07BU6xhxufHpWi1t9Ryen9aYipNjdhIWio38RvlPaKKKYlrCiioF1dZ2HTzpSqWMZtuWpcmZ3dwMaR9ahUUVJVeUSjutNrcxhRRSe54zILoxJEHVYklYh8SnUzj7NCO/gISRnO+3TfpIHWIRGc4WOK8ZgASSAAMknYAedQ7TjMMraY5Y3bQsmlWBbQwBViOoByPzFV72j8QK26wIxUzsVYjqIlwZMeROUT5OaS7hFLHtHtPpnvuWlRuxxNd9z4qltCiRtQ0DoqAA4aQ+DNnOgbgYzpJNKFjvOIElnIiX4iWMVug8jv3vkS1e8t8soYjcXH2dtH4D4pDn4V8eu2epP1I08Q4rLeSJFGuiPIWKFdlHlnzPiSem9UD5Y89m+eg/eg+89P0fD6dOPCqAJX3mO4B9B3P47+UZcN5TsCwj97BkJAHZoFQknACkg5OT51K4jY8OtmMckd05XYtuFz6HKg/SnPL/IS27pK7F5FycDAQHSRgAjLdeuRVS4jzrfe8z4eJreO4a2x3Cc6C6FkK50MFYBs9VNP8mFyQM/X8mR/8nxbwldjFdh15dz5cq9PjM/+zVnc72TlJhkiOXCsfwON8/U/SoK8VZQ9tehpIWzHIHz2sQ889WA6794YyDtimgso7uFprZexuIe+8aEhWA31x/sn0Hy8QaOaoTNaWt0y991KSsB3WAOEZvInf8/lUa2oOufnt+7GTCldjeDZ3PL7WOZWxkb/APkD2lk5bv3ZXhmOqaAhGb/8qMMxS7bZZcg4+8j05ql8qXOWtXzkmGa0f1MLB4yf4RIf7w1dKudFabaQzdeh+U8x4hp/AvZIUUUVLkGFV3mjiUuuO1tm0SzBnaTr2EK4DyAeLksFX1JPhVipNxnlvt5VmSaW3kVDEWj7M6kLBtLLIjA4YZB67nzpq4OUIr69o/pzWtgNnSLZRDw2ykZFwkatIcnLyyHprY7s7tgZPnSefhxaO1sH7zzZurw+ahxJKD+OZhGP3Q3lWXGeV0N5ZRPJNOwZ7uR5pNWFh0hUVFAjUNJIucLnCnesuZy9rFdTRkyXN00dtAAN1yumNF/DmSQnxJrL2UmmwIWyx3+fb6bmbCq4XJzqMLF3COLTycVMiFPdZ3e2RcAl0tY5NUikbqolOB4HtfSr/XNEtZLe7tIoJMC2Ntw/AVSJWmHvF2ST0AjRTtvlhuK6WKjasAFSPL9+0kUk75hVHHDp0mdUtl96kYqL8RqIxE3xSsB8M4Hd0Ad4gHJGavFa551RGdyFVVLMT0CgZJPyAzTFdhTOB1/f0Rx15pyX2o8ra5uHWtqmpyksajPeIDK2tz8y7Mx/eNdY5J5VSxto7dN8ZZ26F3PxN6dAAPAAVC5S4cW1Xsy4muACgI70Nv8A6qMeRI77Y+8/oKtEEmlga2OlqaukBusyWs1K23co93MZouNhWVYq2elZVyWIxjaFFFFE7NVy2FJpXTK7HcP/AL8aW1Iq6Sn15POB6Qooop2V8KSc0W0SxNcSF0MCO+uMgPpAyV3BBBIHUbHfI3p3WLoCCCAQRgg7gjyPmKCMiLRirAicl5NtpFuXuiA0hilnRSe7MpkPvIixssmQAHHdfGfv5V3zfIs15a977N4UIP7ssu59NlWrrecHhlVVkjRgvwgj4dsELj4RjbAqp+0Lh2BBKoAVQ0BxsFDaTH8hlSvzcVD1CEVETRcH1KNxCpjsdxn4ggQ9oNxieG2YMltH2RITOWQsBIVxvkIGUY3643NaeSlis7VryWMOxuZY4wg0iNGZmGlSe73TjGdgAPOpdrcLxK2EMhC3UQ+zY/60AdCfPA3+QPnWjl227WC4sJO5Lq7WMNt31HeH6D6Emq/mJOR36fHHSbA0qtfK+QUwHA7qTkt5nPf5iOX9p8RkUCJ+zJw7EjUAdtguc/nVb49yRIH7a0ImtXCvhe84ZO0CfiUCZ/XYZ8corq2aJykilGGxB2P/AFqyez+CZrpdDSJEMvJjOhgOg8iSceuM0hbWc8rf8SVdoatJX49BwBuQdw2Nx8/KMuUuGe5xSXd0GQFQirg6irEZyvmTgDPrUng3Hxee9RMgS3W37q7fZhcjPz8fTQKj8d5evb+RlmGm27QMsbOF1qrA6e53ssoIyemo0gvOIW1tbzW1kvZxNMzM2Sfs1RMqWYk4EnaDrsE9TTvuLt0H3lf/ANzdg4Ltg5B2QAj7gd89dpJ5IJLRr5XM0n0Foin/ABSr+ddBqnezrhTrB28qlGk1FFOzKjNq1MPAthNvKNPEkVcan6Oo114PckzC8X1C36t3Tpk/mFFFFS5VQoooohKZxC+SDirvcHsxNBBBbuwPZsQ8jSJq6K+pkODjIxViqu+1Hh5ktYHTSGhvbWQFxlBqk7PvAdVy6kj0o4RzQe0NvdaVuhK0YSNJSjpgFJVJBwhGcknAIwcVmOK6ci3nXvNdwq7moCnttK+95FacSiS4ckqtxclljkcNcXTlVUBQTkQoVUY3p9xLmqaJY5TaSLbtLHEzyMI5R2jaQ4iwSFBx8ZU7japNlcrd32lMNFaNqdvBrgqVSMHx7NGdj5MyeVOuY+Di6tJoDt2kbKD+y3VG+jBT9KlafQLfWHtG+P0yNqeImi3w06d57Srmqd0sblo1DsIZCFPQ905z54XJx44x41t5f4l7xaxSnZmQax+zIO7Ip+Thh9Kmzwh0ZT0ZSp+TDB/rWeHsPhuxl9nmXbvNnLuj3O37Ni6dhCEY9WURqFY+pG5phVU9lsrHhVuG+KPtYT/dzOg/QAfSrXW9U5GZgLV5XI9ZutZcMB4GmVKoFyw+dNRTFvWWuhYlCDPaKKKak+Ylc0rmi0nFNqjXyd3PlTlbYMh6uoOme4i+iiipMo4UUUUQhUe+skljaOQakcFSPQ/0PiD4ECpFFE6CQcicdv8AhnYh+zWaSRLrvXYZ1W3jifCoEQ47R9BLMRpAkHQkAWW25otpwkl0khmTAE0BALgdC2GHeH/vyq52PDUhMhjGO1laZvxsqqxHz0g/PNR7vlq2lJMlvEzHq2hQx+o3/WoT6Un3Tj07TUabjyoCL0LH/UGw3TcfCa7bn6zbAftNh8UkYJ+unO/0rzifPNm0RX3iSLpuilX69FLLgZrAcl2f/wCvH+v/AK1MtOCQRHMcMSHzVFB/MDNAos7kfT+4l+K6IHKVvn1YY/8AkyvW/G5mz/o+2kOr/aJySx9Q0h04/Dq+Ve8B5BWMh7grIwOpUUYhQ5znB3kIO+SAPHSDvVuop1NOq7neQdTxi60FE9kHrjqfiTv8th6QoooqRKaFFFFEIUUUUQibnKxM3D7pF+Iwuy/jQa0/xKKiyy+82RZCR21uWUgkEdpFlcEdDlhViIz16VUeRmxZRxnrA8tsf7mVox/hC/nVHxhcKj+R/fxNDwV/fST+QII14ZadmoUNbxO2BjLsgLsfNi2cmrBVZ9nhxZdl4wT3Nv8ARJ30j+UrTziXEo7eJ5ZnCRoMsx8PAY8yTgADckirpCCoMpLlItZe+ZWOGt7vf3luxARscQjzsAsmVnHkAJV1f3lbbXist8xTh4BQHS94wzAh8RCP9okHphRtknoSPk1uKTJc3yNDAqssVtkrLKjMrZuip2BKqREOm2TnIroFtbLGipGqoqgKqqAqqB0AA2AqnfQ1tcbD37TS032LSqHriUflK291e4sCWYwP2sbtjXLFcZkDsRjUwk7VScfdFWSkvOai3vLS96IS1jOfJJSGhZvJVmUDP/8AWnVW1ZysoNYnLZnz3kmwXvZ8hTClVvJpbP50zVs03aN5O0LA14HWZUUUU1J0Ki3793Hmak5pXcS6m9PCnKxkyJq7AlZHczXRVXs+fYnv2tCjp3pI4pSR2c0kW0qL4gqcjfrpPpk9od26WiLFI0Ty3NvCJEOGXVJqJH8Knbxp02KFLZ2GftKldO5dayME4x85aKKRcn8fN1b5kAWeJjBOo6CRfvL+6wIYfix4U9pasGGR0jboUYq3UQooorsRCiiiiEKKKKIQoooohCiiiiEKKj8QvVhiklfZY0aRvkqknr8qp/D/AGqwsqtNb3ECMAwfAlTBGQW7Ill+q0hrEQgMcZj9enstBKKTjriXiiofCuMQ3MfaQSpKnTKEHB8j4qfQ4NTKXGSCNjI/EL5IYpJZDpSNGkY+SqCT8zgVQOWOMNFxC4triI25uj/pCBGYFiJB9opxsHyhbT4d8eG9+4jw+OeJ4pV1RyKUZdxkHruNwfWuecM5GuOIn7a/dZuH3UkKMYY2mCrpaM9oGUsrIUbvht879RULWVeNXyH9MtuFuEYt3/2kqKdoLy8R7r3OJ3S7jCxJLLcNIqxOI9WrJ7SMfZqhYmQHxrB+Kyl7aC9DCeLiNpMFkWMGS3mdo4mIj7hZGcBsbB1HpXReFcqwwsJCDNMM/by4aXfqFOAIl/dQKPSqjztatd8X4fFbxKz2si3U8xBKwoSWSNsHq5iJA8CEPiaRTzJWFY9BiTrK0Z+cDvmdGFe1izgAk7ADJPkBULgXFRc20U6qVWVBIoPXS26k+pXB+tLi5nxbhcdzBJDMuqORSjD0Pl5EdQfAgGqxy5cSJrtbhtU9vpXWf9dEc9lMPUgFW8nRvSrnVU55j7IQ3q7GCREkP7VvM6xyqfMKSknoYvnS0bBkbU1eImO8ZVM4e3UfKodTeHrsTT9nuyr0efFEmUUUVFl7It7JhcedJ+J3whhllbpHG8p+SKW/yppxDqPrSTmG0MtpcRgZLwTIB6tGwH6mpKD2ZSapua7B6bTmz8Hc8Pi0bXEYS5RvEXA+1b+Ziw/iqZzXzlBcw8OdWyxnW4eFPtJk0RSDSUXvbSHTv5VK4LeCW2hkH34kb6lRkfQ5H0qRDaIhYoiqWOpiqhSxPUtgbn51gaeKPp1tpcZ5ie+ME9Zu7uHJe9VqnHLj5+UhW/E/dbhLlY5RHMFjuV0ZKqAezlZVywZDscA5Vj4qKvXDOOQXKdpBNHKg6lWB0/i8V+uKpicWhJcCWMlAWcB1JQDqWwdsVV+KDh12jus6wOQY2kUmJ2DbYdTjtUI8xuPGrDhnFXpTwrEJUdxk4z0Er+JcITUP4qMAx+86zccw2yLqe4gVc41GVAM+WSetT1cEAgggjII3BB6EVwLhvFj74lnJb2ztGWtzIqFXKFTqdQO6o0gE/Pbrt0v2ZOVhuIVLNDb3BghLHLgCNGkQnxUOxx6HHQCtFp9abbPDZcbZG+cjMz2r4aKKvEVs74O2N5c6KKKsJUQoozRRCFFa57hUUs7KijqWIVR8ydqQXfP1omyOZz5QqZB/PtGP5qS7qgyxxHa6nsOEBPwljqPe8QjhTXK6Rr0yxCjPkM9T6DeqXc+0Cdj9lBHGPORy7fyR4A/nNVu7Lzz9vcP2sgGlNgscQ8RGu+CfFiST51WX8WorB5Tk+n8y503AtTaw8Qco+/0jHn7ntZrWa3igmKzaYRM2lFyzr9xjrxjzA+VKIble0aIZyiofmGyBj+WvbqzWTTqz3XWQY8SpyM+lQLo6L2FvCWN4T5ZU61/zFUF+rOsxzdQD0+v4Bmq0uiTQghOhIzn985ZORbZV4tlAF1WkrSY2DYlhCkjoTu29dQrm3s+IPEp9xqW0iUDO+GlZmOPLup+YrpNaXh2f8ZMzG8ZI/wAx8en4hSGS5FlxETttBeCO3lbwjnTV2Dt5K6sYyfArHT6o3EuHRzwvDKuqORSjDzB/ofEHwIFTWXmGJX0W+E4aPLm6WONnchVRWdieiqoyxPyANV3kC2Zrd7uQES3shuiD1WNgFgT+GFU+paqrLfzzLHwacu0rSqrzYOJrBAXaTUOkjBRCw82J8a6gi4GBsB4eVROk0KsGGREHtCvey4VeuDg+7SqD+86lF/VhTXg9iIbeGIdI4o4h/AgX/KkHtGbVbQwdfeL2zg+nbrI/+CNqtQonZ6ao4t2uZ+N2jElHWEIPIzWQQ4/iQH51eKrFiQnGbpfGa0tJh69nJPG35ao/zohMOWL43FnbSnrJDE5/EUGr9c1Z4kwMCqTyG+i2aMf7PdXdv8glxJpH8pWrnbzhhTz5IBldpQiWMvfP2m6iiimZYyHxAbA+tVTnfj5s7GaZd5MBIh1zI50pt44J1fw1cp49SkVzT2i9+bh8B+E3Elww/wBxGSM+mpxSnuFVLOewJle+nNmqRf8AURF/AOE+7W6RZJIGWJOe8d3x5DVk49a38TtDLE0auYywA1DqBkagPIlcjPhmpQGamx22lguNcpIAX7qn979pvToPHPSvNFNllnid85z6/wC/wnoLcqJyekrXGYVSGGJVAjae3iKgYXRrBxjyOkL/ABUxlskZxIyguFZAx+IBviAPl/186y47wP3iKZGbADKNa7FXDZRl+TLn6Ui98lm4dPk6Z0WeJivi8eQSv4gAf4qf5GKjfBzg/PbP2IMb5gCdu23y7fcRFyjbpJeM8Abs4XkXtGJJKdmsUUQJ6rkO/oNNdM9nrAw3DD717c5/hZU/oopLwa2jjt4lh/sxGmn1BGcn1PU019nYCpeRj7t9K2PISJHIP+8fyrScI1Au1jnyXAz1wD39ZneN1FNGv/tk/SW6uK81e1eXXNGkwjQTywgQx/amNG06llZsKW/aC7Z26Zrs08WpGXJGpSuR1GRjI9a+bucuTp4JDG4Q+7xLhl7okh7xWQA/eyHDDwI8etaLUMQBvgdzKDh1aOzZGTjYH8/KOeVvaZeKXjg+2DadC3MrSMhAYswYYOnAGQTjOMdaY3HOt3K3Z3E88TakU9gI44lL/B3wC+D03NLOUOHRrbqdKmRXcM2xIbODg+WnH5+tSeYLlQIkYga5UZifBIyHYn6hR/FVBbrnNngpnA+u3f6TVV8OpVPGYDJ9Nv6kz/RUZbU4aV/2pWaVvzkJx9Kl1pt71JPgdH/CwP8ASt1Udj2Mf+oTn1l1WiKMIBj0mMi5BGSMgjI6j1HrUJeDqB/aTk+ZlfPz2OP0qfRSVsZdgYpkDdZ4i4AGScADJ6n1PrSzmK3ZodaDLxOsyjz0dR9VzTSiu12FHDTjoGUrK5Y8WMcz8QhJPZTxdPvQiNVlT8nP1Wu/o4IBG4O4PmD0rjF1Zr2EiKoUMkmwAAyynJ2rqPJ1xr4faMeptoCfn2a5rV8Jv8RWUdBjHwx/UxnH9PyFHPU5z9Y4ooqv858wtawKIQGuJ5Ft7dT0MjnAY/ur1P086uScCZtFLsFElcpw9veXV4fhU+4wfgiOZ2H4pyV/uRVvpfy/whbW2igTcRoFyerHqzH1ZssfU0wqITk5mkRQqhRKnzJmTinDIuqq11dsP93CIkP801WukXHeVe3mSeO4ntpkjeIPF2ZBRmVirLIjAjUoO2OlVbhvLtxfNdJccSvSlvdNbgRGGAuFiiclzHGCd5CPkBXIqXbinMVtbD/5ieGHbPfdVP0BOT9Kr1teG74lbXNtHKYEguIZZXRokYSGJ4+zEmGk70Z3C4360gveQLOyveGrbRkSyXhd5HZpJGSGCR2GWOACdOcAeFdQxRCUbgluYuIcSizlDNDdKP2TPEdf+KPP1q18P+I/Kq5a/wD3W/8A93Zf9yarLw9Op+lP59iVXLnV7fu0m0UUUxLWFUfnO0Q3MT4OuNJMeQEpXVt5/Zj86vFLOL8DWcDJKsOhG+3kfSoPEKrbdOyVdT+PKSNK1aXK9naUu2u+zBKjvnYN+wP3R+16+Fb+Hv2aPL97HZp+Jhufov8AUVZ15ZiERUAFipGttznGxHl9Kr45WuOmlQPxDFZd9BqqOU8vNscY7H+ZdrqqLebfHx7iQROOxKb5MgY+WAuB+pNIOCW7JJdK67NcNMvkySKP/MrDFX+w5Pwcytn91en1J/ypg3K8BfVpPnpz3fyFO18L1b14IAzgb9sHOf3ziX11Cttk9T/UovKPAZXhSPTpEeYtR+EqhKow88oFOPXfFXG34KluTp3LBdRxgkjIyT47dPLHjTyKEKAFAAHQDYUSQhuorQ6HQ16ZzYd2PU/HylHr731VfhjYdoqrnvtLtAtxbSEZSVJLR/LJ+0j/ADxKPqK6sLdcYxVf5o5S98gaItp7ySI/ijowZT+mPkTVlfi6tk8xKrTUvpbksG++84ZYK0F4IyAscseFIOQ7xADVj7rFOo8SKYC2la+AhjErtbnQutYz3ZMyBNWxOGU4yNlppzLyvNE8etdJjlV1bfQy9GAbHip/pmsuHRMbq1dD3o50bzyjAxyDbzVz+QrLIym5fFHXZv5/E2VvMKGNR6br/H5iPiXDY8k3VnNCfF2hcD6SRZB/OoURiU/Y3+n9x3SRflh8EfnX0PFasem36Von4Gsu0kUbj99VYfqDV23DUGyuceRwR95na+L2nBarPqMicdiukYbOjeoYf5Gtwrot37OrFvisrc+qxKv6qAagH2ScPJyLXT+GSZf6PUJuCDtZ9v7k5eP42aoyk0UyHJN1AUgKtKQAqyKDpYeBYn4WxjOT1z4Yq8WHIiJauraWmdCNZGQhI2C+QB8ep/SqtNBa7suOnf8AfOXL66pVVs9ZzRlyCPMEV0bkq2KWFrHkkrEsecYzp7oPy2qBwH2ev2mq6wEU7IDnX8yOi/qfSrrBakNnAAHT+g+W1XHCaLKeZn2z2lFxp01PIib77n0kSRMHFJLblySbiq3UwHY20Oi3GQS0sme1kI8MLhRn5+FWWS0JcnwqWi4GBV275GJR6bTlbCxGw6TKiiimZZTw1U+QCS3ESfHil1+SrEv/AJattR7Wwji1dmiprdpW0gDU7fEx82PnRCL+I8DMt7a3GRpt1uRp3yWlWNQR8grfzU4NFFEImHBkF3LKNWqVIlffu4jDBcDwPeNNo4wBgV72YznxxisqUTkYjKVhWLHqYUUUUmPTzVRqHnSfi3LSXEqSMzjSFBUY0sAxOG8wVZ1+Tml45Dj047WXOVIbI1DCsMD01ENjzQUQlgvuIpCuqRsDzwzdAST3QcAAEk9Bioz8wwgsNRyDpwEkJYgkHRhftMFTkrnGDnFa5+B6o0jDlUjK4GFIYKuAHDZD797548q1HlrvahK6spfs9kPZhyxcbjvZ1ePTSvrkhG8U6soYEEEBgfAgjIP5US3CqCSQABk+gquf9howSVdxsNKnSyDDBh3Tsw+MEHqJGrYeSouz0g75+MqjMR2Yj0tkd4YGR5HpRCPoLhXUFTkEAj5EZG3htWwMKU8P5eWIv3mIZlbbKYKgjcoQWzncHbbp1JLHl5Y2kOpjrYNt3DkM7ZZkILn7Qg58APKiEYe+JrKahqADEeQJIHp1HSt2ardxyUja/tCNRz8KHr2m527zDtWwx3GFqbw/ghj7XfHaO3TPdj72FT9nvMz+hcjwFEI01AjqMfpt1oQL93H0x/lVffktGADPsEaPCoi7EOo6DbZzn9ohc9KZcJ4KtuX0bBjnAAAB1u3h6MF+SCuYhGIr2iiuwnlFe0UQnmK9ooohCiiiiEKKKKIQoooohCiiiiEKKKKIQoooohCiiiiE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052" name="Picture 4" descr="http://www.200words-a-day.com/images/ammorba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071679"/>
            <a:ext cx="3429024" cy="2918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00298" y="1071546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 err="1" smtClean="0"/>
              <a:t>Drink</a:t>
            </a:r>
            <a:r>
              <a:rPr lang="es-CO" dirty="0" smtClean="0"/>
              <a:t> </a:t>
            </a:r>
            <a:endParaRPr lang="es-CO" dirty="0"/>
          </a:p>
        </p:txBody>
      </p:sp>
      <p:pic>
        <p:nvPicPr>
          <p:cNvPr id="1026" name="Picture 2" descr="http://www.really-learn-english.com/image-files/slurp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071678"/>
            <a:ext cx="2286016" cy="300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714612" y="1071546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 smtClean="0"/>
              <a:t>Sink</a:t>
            </a:r>
            <a:r>
              <a:rPr lang="es-CO" dirty="0" smtClean="0"/>
              <a:t> </a:t>
            </a:r>
            <a:endParaRPr lang="es-CO" dirty="0"/>
          </a:p>
        </p:txBody>
      </p:sp>
      <p:pic>
        <p:nvPicPr>
          <p:cNvPr id="53250" name="Picture 2" descr="http://www.200words-a-day.com/images/hund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928802"/>
            <a:ext cx="3995699" cy="3400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643174" y="1214422"/>
            <a:ext cx="321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 smtClean="0"/>
              <a:t>Hear</a:t>
            </a:r>
            <a:r>
              <a:rPr lang="es-CO" dirty="0" smtClean="0"/>
              <a:t> </a:t>
            </a:r>
            <a:endParaRPr lang="es-CO" dirty="0"/>
          </a:p>
        </p:txBody>
      </p:sp>
      <p:pic>
        <p:nvPicPr>
          <p:cNvPr id="54274" name="Picture 2" descr="http://www.weblearneng.com/wp-content/uploads/2010/01/hear-143x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000240"/>
            <a:ext cx="3254307" cy="2986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714612" y="1071546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 err="1" smtClean="0"/>
              <a:t>Give</a:t>
            </a: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55298" name="AutoShape 2" descr="data:image/jpeg;base64,/9j/4AAQSkZJRgABAQAAAQABAAD/2wCEAAkGBhQSEBUUEhEWExUVGR0VFhYXFRkZHxwaHBkYGiAaGxgYICgeGBwlHhUXIS8gJSksLCwuGB4xNTArOCgtLCkBCQoKDgwOGg8PGikiHyUvKSwsNCwqLCwtLykvLCwtNCwsLCwsLCwvLCwsLCwpLCwsLCwsLCwsLCwsLCwsLCwsLP/AABEIAM8AzgMBIgACEQEDEQH/xAAcAAACAwEBAQEAAAAAAAAAAAAABgQFBwMCAQj/xABJEAACAQMCBAQDBAUFDgcAAAABAgMABBESIQUGEzEHIkFRFDJhI0JxgRUzUpGhNWJ0sbMkNENTVHJzgoOTorTS8AgWZJSywdH/xAAaAQACAwEBAAAAAAAAAAAAAAAABQIDBAEG/8QAMREAAgIBAwEGBAYCAwAAAAAAAAECEQMEITESBRMiQVFxYYGxwRQyodHh8DORFSNC/9oADAMBAAIRAxEAPwDcaKKKACiio/EOIRwRNLM4jjQamZjgAUASKKReL+KiIjva2st0qIZOptFHgDURqk858u+VQg5A98VVzwyUfbXVxfG4mclUtZJCkO2VQIuI2VAoyzrhjnI3xUYzjK6dlqxTfkXPDOMXlw0kxkSGMPJHDEI9YIRnQSSscMcsAdKFdl77nEmDm2SCUJf9JY3/AFd0n2cYOkkxyrI7dNtjpbUQ2ceUjBy+y5pu4EuxBcRXMFi/VMsmqNnEvUxCy6MkiQ5Py7qVz5hpl8vWT3cEUl+TK8WpVikBwrAsGaRH+aUknOr5RgADG9Op1EdPDrkaMWBZqhHk1Sw57sZn0RXUbnV0wRnSXyAFDkaGYkjABycjGavqzIwKU0FQUxp0kDGnGNOntjG2O1deAcburOIwhI7mNWPRaSdo2SPAxEQsL6gp1ANnOMDG1YcHamPI2p+Euz9nTgk4eI0iilrgnOiyzCCaLoSsCY8PrSTGSVRyqnWBuVZQcZIyATTLTOE4zj1RdoXSi4OpKmFFFFTIhRRRQAUUUUAFFFZDzlztcQcbIWBmSKEwRHuoklEMjTPsMKqnGM7mMgEajp45JK2dSb2Q680+IMNmxiVTcXGM9JCBpypIMjnaMHA923BCms743423kMgRIbdmckiNUlchMnBL611nA/ZHY9qqY48Z7ksSzMTksx7sx9WJ3Jr3S96t9Wy2Ny0qrfkdbbxhfUepw5xGAcMk0Zc+2YmwFz7B2x23706cB5rt7wHoyZdQC8bAq6av2lP1BGRkZB3rFq+xuVdXUlXQ5Rxsyn3B9PYjsRkHIJFEdW78SCWlVeFm/wBFJvIvPBuSbecYnVdSsBhZUGAWAGyspYBl+oYYB0q5VvjJSVowyi4umFFFFSOBWY8Uv/j5hK+lreJybZRuCV1IZmPZiTnTjYAAgktsy+I17ps+iCA12wtgT+y4OsjYgnph8Z9aW4YQihVGFUBVHsAMAfkBSftTUuEVjjy+fb+Rr2dp1OTyS4X1IXMPC/ibWWHOkyKQD7HYjOx2yBn6ZqXZ+IadNfiLa5jmx9oiW0rqG9dLgYYeo39e5711qq5h4u8EYMcLyu50phWKqdvNIVyQozn64I2pZotXkw+CKTsaajDGXjbqhbs+CyzTX9ysDQNbdGaGDVK4eRCZgZWDEyy6FK6d8dZcEbE2PMU44hPBJZQSxElTLekNCemuCECn9bkYILKR8o7ZxdfpZYrP4azMs08gcdYxSRKsj5LTOzrhcFiwUZJwF+tSbS2EcaRrkhFVBnvhQFGceuBTXXa14oKCpt8mDTaZTbe6R1rkLpeoY9Q1hQ5X10kkA49sqR/2K60pW/EtfEPikUm1ZVsusRs0ut3GjByy6jp1Yxn99efxYnkuvJWNcuVY6vzYxX7qGt9WMm6tQuR974mI7exwG/jWqCsx4ZZdbitqGBaONJZyPQOpjVGIPcgu2PY4PpWn16PsuHTgv1bf2+wg7Rl1Z2vSv3CiiimYvCiiigAqn5n5ohsIerMSc7JGgy7tjOlF9TgZ9gNzVxWEcY4q13dSzvnGpo4VP3IlOnAGSAWKF2I7kgdgKqy5FjjZbix95Ki54p4k38rN0OlapkaNUfVk0431nX0wSd8KDjtnbJV4FkzI0snUeSRpCwQIMsckBQTjfJ/OuE/Egs8cRIGtWbc77Yx+A+Y5P7NerC7aQyakKBX0rkEErpVgxBGwIYEfQj8StyZMk14uDfCEIPbkl0UVz6hJYRxvKyDU4QDCjvl3YhE233OcCqUm+C5tLk6UVygn1ZBVo3U4eN10spxnDKe2Rgg9iO1da41WwJ3wSuVOCLJehWubiEu4khkidfJIA2VIkBXQ42Ax3yvZ8HdEGAN8/X3/AHVgOAe/ato5P4i09jBI7h5CgEjD/GLlHHts6sNttqZaXJ1LpfkL9TCnaLiiiithlEDxBtNd/YNt9nHctuPf4ZBj2OW/rqJV5z9Dg2suO0jRMfXTIhwv4GSOIn/MFUdeY7VT7/f0R6LsxrufmFcby6WKN5HzpRS7Y32UEnb12Fdq4X9oJYpIySBIjISO4DKV2ztnelcavcYyutihjlgNzElzPcrPdQpNC0TFY4VkdlRdK5y+66mcMpO2wNSTzGIbbXOGMgkaDQiYaSRWZRojzkatIOPTVUm34lZX5e2mbN3LbrDceQrhlZiVUsNIYSMzgdmAQ74AqbPyzKvE4p0PUty0ksiMwHTldcdRPVwcny+mWOd8B7lwY5pJqq+nw9xJizZIW+b+vxKa/wCCT3SCCacWzzI00yhlK21uoGWkbKmUs3lOWCbvgHQTVHbcWZ4OIWSXC3EMNu1zHNFGbfpmMmQIsbLnBZY+xwo7HfbQOYeASSM8tuYupLA1pKs2vQ8LEkjMZDo4LNgj3OfTChwzwnmgsrxfiFkubiMRgguqhQ4YrrO7awoXcADcbgmtePuo41FUjLkWWWS3uaJ4d8uGKBLmeUzXM8YYt2VEbDiONBsBuMnuSPYABwpZ5P5iSQLatC9tPDEpMLtr+zBMassg2kXyYzsfpTNTGCiklHgxybbuXIUUUVIiFFFFAHOdSUYDuQQPxxX5p4ZLMTEnZI+okrZBLSRBAw75C5mU6vvGv01WfeK/A5nWK5t4nmaIOkkaAFijANqUdyQ0a7Z3B2BNU5odcfiW4p9MhE4Xw6G5tLlpxKW+KWCJYcFy0UeQEyMecTS6tXlCjcjTmrvj/AJZWN5FDKGmx17d8a1KgIHTDY+VRlQTkBSN81C4Dd3PD4r6G4WITi3PEItOwYdPQdSEhgcwKSMDGWz3FevDuGx4oWC2ptruFFm+KjuGeQyNqUs5ZVBcnzFSGU6sH2rKsLlcX5Gh5UvEiu5f4AJpZo0uWhlz1ulNA2CrbFkVikgw6sSd1864GQTV/PyjM9rbWk2CryySXMkBK4wsjRYLYLAMYh5gf1a+gpn5e4kZ7dXbBbLoxX5S0btGWUZOFJQkfQ1Y1mcnFmhQUkZ9zxEourYdQvMIXEhIUEpqXSz6QNy2vHYfNgd6pqmcx8M+GvZdsJcuZ4zknLlUEinI2bUC4Az5W+hqkj4whMg3Uxlx5hgHRjJDdsDIz6jI23rkk3wSi0uSczAdzj0/MnA/iQK1fwx/k2P/AEtx/wA1PWScHsP0i1vCq6lmZHlAcArCrq0jZHqCAv4sPrW5cucEFpaxwBi+nJZyMamZmdmxk4yzscdhnFbdLjauTMmpmnSRZ0UUVtMYm+KbEWcRBwfirf8AjKo/qJqnqTz5xjq3kNki5WLTdTv5SBgsI48dwxYa98bKCM5OIkkgUFmIAAySTgADckk9hXm+1pJ5VFeSH/ZkWsbb9T1RVRFzGk0hhs9N1MAW0q+EAGMlpcFQN9sZydqsrflC5dT8RflScELbRIgXvka5Q7uO37Pr39M2Ds7NlV1S+JrnqoRdLf2KXg/B0PHGOWAWEXekYAMpZoNR2yRpJOM92P4VolJ1tylc2LPJZSrcmUqZkutnbST8k6YC4UkBWUgZY77Cr7l/jguoiwRo3RjHLE480cgAJU+/cEEdwR+FNsmGeOMVLekkLFJOT2qz7xzjYtkDdN5XYkRxRrl3IUuQo7bKrN+WBkkCqe+5kFylvDZ3cAubiSJfJIkxjXHUkbSCNQVUYeYDVnGATt45x+IuXW1sIw9zHicyiXR8OwI0EnSQTIpkATIyASQRTxwXhMMXTZ4YEu2j1SMiRqzNheoQVAJXW257bj3q/BgUoqTMubM03FHPgvKKW873DTSzzOvTLyFRiPVqCKkaqoAbJ7Z8x3q+oorelWyMTdhRRRXQCiiigAopFm8V4FvZLfQemiORc5DIXjRpHXC76VVG83qVIA7ErvAvG2QKDfW8eklcvbs2UD6MBonznGrJIfO4wvqbVhm02lxv8jloZ/FGNRBE6Kr3IkCQRkBuqHIWWJl+9GYi7NuANCtkYpd4b4YQW0krW9zcwrLkPGkigFMk6NWjWBg4yG1fWnPmnl+eaSOe1ljWWJXQJMrtGwcpknpsGVgE2O/cjG+RTT2vELc9SWNbxSir0rVShR8sWOJpPtFxpAbOf5o3JwZo5G7gacTxpVMm8OSKNRBCVxAqpoDAlBpyoYZyMjcZ796l0pcsNDfSveFYg+QqIm0sYU/4cqQTIxT5D5QqAebc0xcS4rFbxmSeVYkHdmOPQnA9WbAOFG5xtS6UadeZvjK1fkVXO08SW2ZbY3JZhHFGuzF2BIxIN4hhCSw9Ae/asuTkpJ0cI3laRsyOzPoIc6hAuTqyUVDI7bgEgH0YOOa71uu2so6rHBbPlVVHCa3l6e5OzP3Gyqvc4FtbW6xoqIMKoCqPYDYU/wBFpOiNz5Yj1eq65VDgpuXeHNwdnuLV2kGxkjYfPEMalJH318zqygeqkNnbdbecOisvZgGH4EZFZPTH4V3uIZ7XWWFrLhAR8sUiLIiZ+9pLOv4AdhgVdqMajTRXgyOVpjzSRzfxG/S46SPFBbSL5JlXMusfNGNbaVJGpgwRtlPY071D4rweG5TRPEsqg6gGGcEdmU91I9xg1iyRlKLUXT9TZBqMk5K0Z1ZWSxLpXUdyxLMzsSTklmYkk/U1Gk4N8bciKQt8NEBJMowBI5PkiYjfACs7D2aP9oGrS/5BvIpWFjNAYGOsLdGZ2Qnuisp3TbIzuMkelfeRNZt5Wl09U3EqyFM6SY36Qxq3wBGAM74ApPpez5wz9eTev1Y6lq4ZYLHDb9i04TwGC219CJU6jF3IAGT+XYDOAo2Hp3NT6Kpec+GyXFhNDDs8oVAc4wGkQMTj7oXUSPUZGD2p4UPwrYuqS+bOHQLfwzztLHC0MwmaGV4y5hTqoD0yCzBOvjPoMewq95dXQJoAMJby9OPcnEbJHKi77+UShe5+Ub0uc/pHcXthZzY6UrSdQjJZC6GGJtshcySeUsMFkHsRXGVZXeOzvacVvY7dJOGcMt4VkYZE8jSTSK2Cs0jKRgDUxOp3O/p6r1hwpZJYbg3kyX095PH1ldVdo0DowC6SoQdJSBjC68e1PHKfGfiLYFmzLETBPvnE0eA++AGyfNkbeaqDnjhTWzfHWRSK7kKQEGNX6xd1AA1DyyZ+9tkAgntS7vpuXS9iHdRUepbjnybx5mae1uLhHnhlKxgsgkeHpxSLIyLjJ+0IJCgeX3zTVWS8tWJPEbNZLboyDrXTTSiIzTOAUcERZEafbhhljsAoG2a1qtuOXVFNmSap0FFFFWEAqg56ndLGTpFw7NFGuiRY2zJNHHs7I4X59zpO2e3cX9LHiPfCHh7ysCRHLbyEDGSFuoDgZ2ztUZtqLa5Oowfm7w4u7eBXaaJ0LrEiIXyBhyM5RVOADlsZq85A5EuXCXfxkUbK7dMG2E2lkbpFsOVAI6Q0kZx32NPXiLJo4bMSSApiyR7fERZ/hmlbk7mKa0tkkuEQ2MjviaPJaFmlYYlGN01Z8wGxcDJ2FKI67VZ9A8kZePrr3jV8etv9i/u4xyV5UaryVxWS4so3nGJQXjfbTlo5HjLacDTnRnT6Zxv3q9rJeXeOzQi7urSaO7t2nmMkMkoiWMh2fqRzkEBTGUZkIxls5ByBX8O/8QUrBFeygLOT5vjBGoG7AMGRtJxgbnc+2cBphn3kV67X7lbxySbrY1ji/LlvdaPiIVkMZ1IxHmU+6uMMvYdj6Cs8575J4fEIoIrdInmbqOUVSzRxYJUsxLKCzJll76cE716j8aHOxgsk22LcTRhn8EiJpUg5668txcX1zbhkIgQRMcaE3JjUkswdnB1b50+gUY148fiXVwZpz8L6S1t5S08gxhIgqDbHnYB29ewQxbY+8faptQuEQ4i1EYaUmV98+Z98DPoF0qB6BQKm0yXAvfJ9AqTyLxBF4kzLluvahgR2xHLj1wd+sP3VS8dvzFCSu8jkRRD3kfZfb6nv2U1M5Ms2ingR9BZLeZMpqwQJLXG7+btgnPqTVGfeLRdg2kmbBS/ztxV4rbRE2iac9KJsZ0kglnxkZ0qGYfUCmCse5i4rLJeXtyo6gtwLS3QF3GxUyNpQebzlc4y32RXIxtgirY20+PvMiT48/Yt+Gc4z2IAvZPibfy67g4WSInyksijEsZYqcjzKM517VF5NunibTM2EvcXlv3IDza5JINeAMqCjAYycucnGAp/pOWa1njaSK8GkxOYonWSN2VgC0BHnUPjBUA+UnBIIXhyhybbvbgSIGdDG6ypqjfzxRzAalbupkxkY7A1Y4W9hh+HTyJ4drXn/AFmi38EltdG5jR5YpVxcxoNbAouI5Y02zsCrAZJGjAJFSuFc1W1zI0cEvUZNnAjlGk77MWQBT5TsSDsfakaPna9W5e3Se1bEhSL4hX6jYUEjEBAwP2nALZPfFerjmK6ZsC7mukb7T+4YIl0IHVCNWXeQZdRhDqGN+4NQca5I9Mldcef9/gYzxz4QzPPGerc3B6FuhXqOiRxxg7tp+WLWTnGGA2JxSk1xPdy3uqMR3Zmt4rTzanhQO0wc6fLoXQ0moAnJbOcCpfBJtUjJa2M7SAlZpJsq2AqkBppCdTbp9mSCB6DFS/DHlgR9W5kOuYk2+vqGQYj0q5BcBgTIrD8FGNjvRmyxxx2ds5OCaSTv6DjwfhS28Sxrue7vgAu5+aRvdmO+5PoPSlvmtpb5prG20IYgjzTvnKMwMkQiCnOolN3+6CcAmnCqbl+ICOeYSdRbiaSZWDahowqLp+mmNdv3bYpTGW7k+SUo8RXBY+GVjF+j4LgRIs08StLIMlmOAN3cliPKNs4pupd8OrVo+E2aN3ECHY57jI/gRTFToUhRRRQAUkeMD54aYdSR/ESxQ9RzhUJcOGbAO2YwD7as+lO9c7iBXRkdQysCrKRkEEYIIPcEHtQwMn5h4DxO7tnt3lsdDhNbBLhWyrK5xuyjzL7dvQdhJ5N5avLSRhLcxm3IJWFMtpdmLEhmVSoyxOBnJPpXw8kzcLDvaWMVyqanVlnkilKKuQjxhWWZxqdVI3O2wO55cJ8VLRo83MsdtLkgxZlcrjbDHpLhs5yBnG2/cBZ3U8MHjhHwt3wufX1N0JY2+pvcrPFHhMEaRFItDzSYfp+VGVAz/aouFc6ipBIJ71Vco8HhNqHaBCXd388ak41kDGRsNKrgDb19am+IfMMc/wAL01lKlmKytDIkbgoD5HcAP2PaunK8oazhwc4XSfxBII/Ig007Oi//AEc7RcVpIuPnOV/JL9yT+hoP8nh/3Uf/AE1zbgMBYN0UBCsuFRVGGGDkKBk42z7E+9T6Kb9KPO2z6TXyvtVvFeNLEemqmWdgCkSgk7nGpiPkQHuxobrkEr4OTymW8CqfJbDW/wBZJEKqv5IzN/rDfuKv+Cf37H/oZ/8A52tU/B+EiBGGrW7sZJX/AGnbufoPYf8A2TVrwGTPEkT/ANNM+fxlthjH5VRl/wAbsuxf5FRq1ZRfcN6c91bamhZ5GuIyjLqMcjata5z9/WpyNvzBOr1mnjFfo6RWcQPxcpDRyDWvSQtguzoRgMV0hdwSBtkCsMHTHGlyvHktK72KK/tooI2hjYie71RozOWdmKEai5OrSgOdu3YbkZr+XuRHCW3wd01udErXLH7QMRKI4/sGfC6unIc9vs2GTivUfA47fiFpo1Fmjn1yOxZm0rEBqY/idu29N/I9giwmZWLPISj+bIXpSzAKB93d2YjvljVkxnqE3JbVTrb2T+4s3/LF3cSvatLZXQhWOUtNFKhBk6oAKQuQpAjJ+oZT61B5Rt5oOKXcxtoYYY2FtcFC2lc5fqqcBSBoj17LgSBiBua0XgYy1yx7tcOp/BAka7f5qKPrijl+NdEjqQRLNLJnGD85XB9yNGM+wFUzXXFxZmfVKm2WBFQraOG1jhgXEa7RRLkkkgE4GdycKST+NL15bXVrewRWbqYJkYdGfWUi6IU6YpEyyalY4UhgNJOCAAs+54rfhAU4cjMASy/GINx2CEJ5s/UL6UqlpcidLdEutefJz58481taN08mVwcBd3WMfrJlXI1dNTncgZIycZqfeTqLZI7YqGmUQ2o9PMnkYK3dETzkd9KHYnAMHkiy1RtdyuZLi42lJAAj0My9BFBYIqNq9ck7nft65V4ctjxEQks0EyE2etsiFwS0kKZ9GUq43zhCN8E1oWl2V/MqnOSTl/UPvDbEQwxxKSVjRY1J74VQozj1wKk0UVsF4UUUUAFFFFABXzFfaKAKzj3Ldvex9O5iEig5XOQVOCNSsN1O/cUp2Pg5bwFuhd3cSFi/TDxMoJAHaSJidgO5J2FP9FdTa3QPdUzJObeBta3FvDFeSsZRI7647fZECjylYh5tTr3ztmq2bhcjDBvJh6+UQqf3rHnFMXOs5PFdBYYS1QquN/PNJqOfUfZIMfu7mqOx4tFM0ixOHMZCuR2BOrYHsflPbbtTDDvHxMwZdpbI5ScDRiNckzYOQDPJj8wCMipFpw+OLPTQKW+Y7knsN2OSew2zUiir6RTbCpvJ9mJOKMdWDFakEYz+slUg5/2J/f6Y3hVY+Hn8q3P9Gh/tJqo1H5C3B+c0eedUUu7BVUFmZiAAAMkknYAD1rCbjmK367zyuC5ZruTys8hRxIlumkEiPpwMWbbYyoMglhWp886ZUhtGIxcyeddt4oh1XGDvg6VXIG2sbjIqk45wiKGyv2iQK00U8kjZJLMYn7k74G+B2GTjvWCLp2OcCafWvIW0uZZL2NhbSJGsciO8mgfN0mGArE948bj1/OmPlGMQWsuo6VWad9T+UaS5csScDTuTntgVwFUl1xMR2/GFdSFESuGx83WgMAAGOwaIb59T7b35FsOtXHoh1N3v9v4Hfg8bLBHrDBiupldtZVmJcoWGM6SxUfRRXSwshDGEUkgFjk4z5nZz2A9WNST3P418rOY0ik5mCBrSRzjRdIFO/eRJI+w75LAfnV3VVzMgMAyAcTW5G3Y/FQ7j2OCf31a0HFyyg5cjdLm+jdX0mcTxuQdBWWNfKhPcqyNqxsCw96984yNHbfExqWe0dLlQCFJVD9ouog4UxGQHG+Pfsbygj3oOOFx6S9tblZEV0OVcBlPuCMg7+4IrrVHybOptumravh3e3OcZBjbAGATpGkrgHfSVPrV5XBW9gooooOBRRRQAUUUUAFFFFAH538SlLcbuiJnUqscZAY/q2ghOkH7qkl849Sap+H3zW0qyRpqGOm6AgZTOQV9Mqew7HJ7d6f8AxugD3lmDn9VMRgkYIeGs5ks5gfK6OM5wylTj2BXb8yKthiyNKcBvp+0+zVhlpdTHpbq2lz6P1TXtX+yVxi+aeVJd0MRDxLkEKVOdwdixOM/gB6ZN1xHm9WTTAr5Ybsy6ennO2G+Zx22yoznJ7FaYygDMJJ/mup/rxXnrSf5PJ+9P+qpJ5lez3+Bslj7DyPG1lSUfL199r9y64ZzIba3ZGDzOD9jnJJ1dw7egU76iezY9Kf8AwSjmdbu4nUnqSKiSFAoYRqVYJ/NVtvYnPrmsjkupBj7BlywUFiuAWIAJ05ON/av0zytwk2tlBAxUtFGqMVGAWA8zdh3bJydznJquUp0oyF2vx6CMnLSS6up264XwXu9/hRRXc4k4rMNRJgt4k05OFM0krtt2JYQwHP8ANH1rnzPw2S4s5oYnEbyoUDHOADgHOATgrqH5164fKz3V6xXSOuEXfOdEMSk/TcEY+lWNROYo/wDXQrcN5OdhqvbkznJPSiBiiGSMDy4kkxjYscb9s71A45yJDGJZA8jJKsVs0TuWARru3YhHPnUfPsSfm2xjBeKq+Zf73/2tv/zMNdtssyK1vuWlFFFcJhRRRQAUUUUAQeTrdor6/TI6chhulX1DyLJHIST7m2U47AY+tOFKNpOo4pCpOC9vMFHviS3J/hTdXBXlVTaCiiigrCiiigAooooAKKK5XVysaM8jBERSzMxwAoGSST2AAzQBh/iZxUS8aljGf7ngjj3O2piZCV9siRAf838KX683Uyy3tzMFA6rdTY52d5W74BI7dxntXqm+CPTBJnndVNTytoKKKKuMp24da9W7tI9HUV7mIOunVlA2tsgegCZJ9AD6Zr9HCsj8IOHLJdzTEAmBBGufutJ5iR6Z0qBnvuR6mtdpVqZdWRnoNFDpxL47iByZKJLXrKxZbiWadSwwdLzPpB3PZQP6vSr2kvhfExwiJbS+DxpExSG5ETmORN2Ull1aJPnGj+bnsc1f/wDmyz/y22/9xF/1VQPsc49K3LWvLoCMEAjY4Iz2II7+xAP5VQHxB4f1On8bFqzjOTp/3uOnj66sVe21ykiB43V0bdWVgykfRhsaCxST4OlFFfcUEj5RRRQAUVTXnNsCSNEvUuJU3aK2ied1GceYRghMH0Yg7jbcV3k4jcalCcNuWycEs0CBe25zISR+A9KCt5YLlnE/yzZf6C5/rt6eqTuD8tXTX6Xly8UaxxtHFBHlyOpp1M8pAyfIuwBH8SzjXBflkpSbQUUUUFYUUUUAFFFFABS94hTKvCb0swUG3lUEkDdkKqN/UswAHqSBTDSZ4wws3BboKpYgRsQATss8TMdvQKpJPoATQBitrGA8uPRgufosceP6yfzNSKjRHE8q576ZAMdtih39f1a/vqTTuPH+zy0+fkvoFeJ5Qqsx7KCT+QzXuuV38jewGSNjkDcjB9wCK7J0jkUnJJm6+HfABacOhTH2kg60xyDqkkAZjkDfGyj6KO/emWuVpKrRqy/KygrtjYjI29Nq60jPVcBivmK+0UAcp7ZXUq6h1PdWAYH8QdjSDzhypDAYPhJZbGSecRnoOVVlOuR/szmMNhSdWB2HceU6HSfz/wDruG/0s/8ALz1GbqLaJQ/Mikk5WlUal4hfykYPTNxEurcbaumMbeuRXS85JgdXzJc6mydfxU2oHBGRliPXOMY2G1MVQuM3rRW8joAXCkRg9mkbyxqcEfM7Ivcd+470p77I9rY0cIrehLtuH8RjtLR4eJsRL8OJRNDHIV6zRpqRmGSF6ieQnfDHVvgO9vyB1APjrya79DGNMETbkjVFDgtsdJDMQQe3bEbibq1xZwnzF7gSae/liV31MB91W6Rz21afpTxTHTzlONsw5vDLpTIfDOEQ20YjgiSJBvpRQoz77dzsN++1TKKKvM4UUUUAFFFFABRRRQAUUUUAFUPPv8lX39Gm/smq+qh59/kq+/o039k1AGASkC5+rI3/AAuP/wB/jUio1/nrREdtbg/mhIH/AA/wqTTtcs8tLhe33CuVtIJFOcEFmXb1UMy/1CvN7cFVwvzt5UH1Pr+A7k+wrpDEFUKOwGN67e4VUbN28POI9fhdq5LFhGI3LDB1xkxtn/WRqYqTvCm6RuHBEzmKSRXyPvO5m29xidf+xTjSWSqTR6aEuqKl6hRRRUSYUr89qgW0kfbRdR6TvsXDx9h3zrx+dNFK3iSyLw9pZM6YJIZ9u40TxknHrtnaoyVxaJRdNM6VTcxXAzbRH/DXCLj3CBpu/p5olP1xj1q5YY77VnHiLzXGFtpImnaNJdTXFsBpwUkTSlwQY9eSMjfAyO+wUYoOUqQ0ySSiNvDrmObjiRgnXaW0jtjtmZ4VCnI3wq6tv2h9RT/WL8KsZeGMOJZSUykxywRHqGSOR8xiKZjqnm1kEsSdSnA+XfQV8QbdZNE6TWo/xk8WiLJGQOuCYwfxYe3fameHpUKj5C7KpOTbQz0V8Br7VxUFFFFABRRRQAUUUUAFFFFABSZ4rcX6Vh0w2HuHWIAEbrnXIMHcqURkOP2xVPzr4luGktrE6JInCSTsgYAjdkRG2Zh5QS23mOMncZxxOP4hzJcO8rn77uxK7Y8u+E/1cdhVTzxhLfc0w0eTNBtbX6lVx276axtk56qnA7kAHV/BsfnVmRVJE4WbI60sIUqrYLqCTvg4yygADO/Y96sBxWEjPWTffdwP4E5FOcOaOS5J/I8zqtLPC1Bq681w/Y6Q2gVixJZj6tjYd9IwAAK7Vyku0UAs6gHtlgM/hnvXP9JIThD1G22QFu5wMsPKB+Jq5yjBbujLHHkyPwpv5Gv+DX96T/0k/wBhb0/1nPgbMzWM5ddLfFOCAc40xwr39e1aNSebUpNo9Jji4QUXykgoooqJMKVPFC36vC5odQUzGOFSx+880aj6nvnA32NNdLXiBwqae0Hw6q8kUsVwqM2nX0nD6Ax2UnGATtQdRRyci2bBQ0TOq/deaVg2+ftAzESYIGNWcUuWsL2mFvOHTXjFiDcRIs6YxkdO3ABhUAAaQgAOdznefY+KttLOLcRTi41Mhi0xnDKTka9YQ/Kd84qw41zW9irPfWjxRZGmSOSOUbnAVlyrBtidgR239oygpKjc5Y/JixwLlgyX/XtYZbKCFfs0uIm0mZi2srbs4KrofGpWXceuSKYuI8x/CQ44qsRD5AaFGaNyAW6ZjfLB9ts5U+64qutPGOwlkSOPrs7sEVekoyzEADJcAZJHc4pq4dYyXjo09u0EUMolUO8bM7puhxGzKqgnVuc5C496lFdKoi5xjHwssuQ+p+j4OoNOVyi+qxkkxqd8ZEZQbbbVf0UUGIKKKKACiiigAooooAKKKKAEPmTwjhuJpJ4Z5bWWUhm06XjL53domGSxHswGcHGc5yrmHlySyumivZg8exhZkWNJBsdXsWU7Fc5HfsQT+ka4XljHKumWNJF76XUMP3Haq541IvxZ5Y36r08j88AV5mhVt3UNj9oA4/f2rZLjwr4Y64+DSPfOYmeI+vcxkEjftXKDwj4arA/Ds+PuvNM6nbG6s5B/MVn/AAz9Tf8A8gmt4/qY7ZcOaVDNbWbTxo4jZ4YS7aypbKBF86jAywOxZfcVIFncnb9H3352ko/iRgV+h4LdUVURQqqAqqBgAAYAA9ABXvFWfh4mf8dkXFCx4bcBe04eiTRLFM7ySyqCD5nkYjJBIJCdNe5+XHpTRRRWjgxN27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5300" name="AutoShape 4" descr="data:image/jpeg;base64,/9j/4AAQSkZJRgABAQAAAQABAAD/2wCEAAkGBhQSEBUUEhEWExUVGR0VFhYXFRkZHxwaHBkYGiAaGxgYICgeGBwlHhUXIS8gJSksLCwuGB4xNTArOCgtLCkBCQoKDgwOGg8PGikiHyUvKSwsNCwqLCwtLykvLCwtNCwsLCwsLCwvLCwsLCwpLCwsLCwsLCwsLCwsLCwsLCwsLP/AABEIAM8AzgMBIgACEQEDEQH/xAAcAAACAwEBAQEAAAAAAAAAAAAABgQFBwMCAQj/xABJEAACAQMCBAQDBAUFDgcAAAABAgMABBESIQUGEzEHIkFRFDJhI0JxgRUzUpGhNWJ0sbMkNENTVHJzgoOTorTS8AgWZJSywdH/xAAaAQACAwEBAAAAAAAAAAAAAAAABQIDBAEG/8QAMREAAgIBAwEGBAYCAwAAAAAAAAECEQMEITESBRMiQVFxYYGxwRQyodHh8DORFSNC/9oADAMBAAIRAxEAPwDcaKKKACiio/EOIRwRNLM4jjQamZjgAUASKKReL+KiIjva2st0qIZOptFHgDURqk858u+VQg5A98VVzwyUfbXVxfG4mclUtZJCkO2VQIuI2VAoyzrhjnI3xUYzjK6dlqxTfkXPDOMXlw0kxkSGMPJHDEI9YIRnQSSscMcsAdKFdl77nEmDm2SCUJf9JY3/AFd0n2cYOkkxyrI7dNtjpbUQ2ceUjBy+y5pu4EuxBcRXMFi/VMsmqNnEvUxCy6MkiQ5Py7qVz5hpl8vWT3cEUl+TK8WpVikBwrAsGaRH+aUknOr5RgADG9Op1EdPDrkaMWBZqhHk1Sw57sZn0RXUbnV0wRnSXyAFDkaGYkjABycjGavqzIwKU0FQUxp0kDGnGNOntjG2O1deAcburOIwhI7mNWPRaSdo2SPAxEQsL6gp1ANnOMDG1YcHamPI2p+Euz9nTgk4eI0iilrgnOiyzCCaLoSsCY8PrSTGSVRyqnWBuVZQcZIyATTLTOE4zj1RdoXSi4OpKmFFFFTIhRRRQAUUUUAFFFZDzlztcQcbIWBmSKEwRHuoklEMjTPsMKqnGM7mMgEajp45JK2dSb2Q680+IMNmxiVTcXGM9JCBpypIMjnaMHA923BCms743423kMgRIbdmckiNUlchMnBL611nA/ZHY9qqY48Z7ksSzMTksx7sx9WJ3Jr3S96t9Wy2Ny0qrfkdbbxhfUepw5xGAcMk0Zc+2YmwFz7B2x23706cB5rt7wHoyZdQC8bAq6av2lP1BGRkZB3rFq+xuVdXUlXQ5Rxsyn3B9PYjsRkHIJFEdW78SCWlVeFm/wBFJvIvPBuSbecYnVdSsBhZUGAWAGyspYBl+oYYB0q5VvjJSVowyi4umFFFFSOBWY8Uv/j5hK+lreJybZRuCV1IZmPZiTnTjYAAgktsy+I17ps+iCA12wtgT+y4OsjYgnph8Z9aW4YQihVGFUBVHsAMAfkBSftTUuEVjjy+fb+Rr2dp1OTyS4X1IXMPC/ibWWHOkyKQD7HYjOx2yBn6ZqXZ+IadNfiLa5jmx9oiW0rqG9dLgYYeo39e5711qq5h4u8EYMcLyu50phWKqdvNIVyQozn64I2pZotXkw+CKTsaajDGXjbqhbs+CyzTX9ysDQNbdGaGDVK4eRCZgZWDEyy6FK6d8dZcEbE2PMU44hPBJZQSxElTLekNCemuCECn9bkYILKR8o7ZxdfpZYrP4azMs08gcdYxSRKsj5LTOzrhcFiwUZJwF+tSbS2EcaRrkhFVBnvhQFGceuBTXXa14oKCpt8mDTaZTbe6R1rkLpeoY9Q1hQ5X10kkA49sqR/2K60pW/EtfEPikUm1ZVsusRs0ut3GjByy6jp1Yxn99efxYnkuvJWNcuVY6vzYxX7qGt9WMm6tQuR974mI7exwG/jWqCsx4ZZdbitqGBaONJZyPQOpjVGIPcgu2PY4PpWn16PsuHTgv1bf2+wg7Rl1Z2vSv3CiiimYvCiiigAqn5n5ohsIerMSc7JGgy7tjOlF9TgZ9gNzVxWEcY4q13dSzvnGpo4VP3IlOnAGSAWKF2I7kgdgKqy5FjjZbix95Ki54p4k38rN0OlapkaNUfVk0431nX0wSd8KDjtnbJV4FkzI0snUeSRpCwQIMsckBQTjfJ/OuE/Egs8cRIGtWbc77Yx+A+Y5P7NerC7aQyakKBX0rkEErpVgxBGwIYEfQj8StyZMk14uDfCEIPbkl0UVz6hJYRxvKyDU4QDCjvl3YhE233OcCqUm+C5tLk6UVygn1ZBVo3U4eN10spxnDKe2Rgg9iO1da41WwJ3wSuVOCLJehWubiEu4khkidfJIA2VIkBXQ42Ax3yvZ8HdEGAN8/X3/AHVgOAe/ato5P4i09jBI7h5CgEjD/GLlHHts6sNttqZaXJ1LpfkL9TCnaLiiiithlEDxBtNd/YNt9nHctuPf4ZBj2OW/rqJV5z9Dg2suO0jRMfXTIhwv4GSOIn/MFUdeY7VT7/f0R6LsxrufmFcby6WKN5HzpRS7Y32UEnb12Fdq4X9oJYpIySBIjISO4DKV2ztnelcavcYyutihjlgNzElzPcrPdQpNC0TFY4VkdlRdK5y+66mcMpO2wNSTzGIbbXOGMgkaDQiYaSRWZRojzkatIOPTVUm34lZX5e2mbN3LbrDceQrhlZiVUsNIYSMzgdmAQ74AqbPyzKvE4p0PUty0ksiMwHTldcdRPVwcny+mWOd8B7lwY5pJqq+nw9xJizZIW+b+vxKa/wCCT3SCCacWzzI00yhlK21uoGWkbKmUs3lOWCbvgHQTVHbcWZ4OIWSXC3EMNu1zHNFGbfpmMmQIsbLnBZY+xwo7HfbQOYeASSM8tuYupLA1pKs2vQ8LEkjMZDo4LNgj3OfTChwzwnmgsrxfiFkubiMRgguqhQ4YrrO7awoXcADcbgmtePuo41FUjLkWWWS3uaJ4d8uGKBLmeUzXM8YYt2VEbDiONBsBuMnuSPYABwpZ5P5iSQLatC9tPDEpMLtr+zBMassg2kXyYzsfpTNTGCiklHgxybbuXIUUUVIiFFFFAHOdSUYDuQQPxxX5p4ZLMTEnZI+okrZBLSRBAw75C5mU6vvGv01WfeK/A5nWK5t4nmaIOkkaAFijANqUdyQ0a7Z3B2BNU5odcfiW4p9MhE4Xw6G5tLlpxKW+KWCJYcFy0UeQEyMecTS6tXlCjcjTmrvj/AJZWN5FDKGmx17d8a1KgIHTDY+VRlQTkBSN81C4Dd3PD4r6G4WITi3PEItOwYdPQdSEhgcwKSMDGWz3FevDuGx4oWC2ptruFFm+KjuGeQyNqUs5ZVBcnzFSGU6sH2rKsLlcX5Gh5UvEiu5f4AJpZo0uWhlz1ulNA2CrbFkVikgw6sSd1864GQTV/PyjM9rbWk2CryySXMkBK4wsjRYLYLAMYh5gf1a+gpn5e4kZ7dXbBbLoxX5S0btGWUZOFJQkfQ1Y1mcnFmhQUkZ9zxEourYdQvMIXEhIUEpqXSz6QNy2vHYfNgd6pqmcx8M+GvZdsJcuZ4zknLlUEinI2bUC4Az5W+hqkj4whMg3Uxlx5hgHRjJDdsDIz6jI23rkk3wSi0uSczAdzj0/MnA/iQK1fwx/k2P/AEtx/wA1PWScHsP0i1vCq6lmZHlAcArCrq0jZHqCAv4sPrW5cucEFpaxwBi+nJZyMamZmdmxk4yzscdhnFbdLjauTMmpmnSRZ0UUVtMYm+KbEWcRBwfirf8AjKo/qJqnqTz5xjq3kNki5WLTdTv5SBgsI48dwxYa98bKCM5OIkkgUFmIAAySTgADckk9hXm+1pJ5VFeSH/ZkWsbb9T1RVRFzGk0hhs9N1MAW0q+EAGMlpcFQN9sZydqsrflC5dT8RflScELbRIgXvka5Q7uO37Pr39M2Ds7NlV1S+JrnqoRdLf2KXg/B0PHGOWAWEXekYAMpZoNR2yRpJOM92P4VolJ1tylc2LPJZSrcmUqZkutnbST8k6YC4UkBWUgZY77Cr7l/jguoiwRo3RjHLE480cgAJU+/cEEdwR+FNsmGeOMVLekkLFJOT2qz7xzjYtkDdN5XYkRxRrl3IUuQo7bKrN+WBkkCqe+5kFylvDZ3cAubiSJfJIkxjXHUkbSCNQVUYeYDVnGATt45x+IuXW1sIw9zHicyiXR8OwI0EnSQTIpkATIyASQRTxwXhMMXTZ4YEu2j1SMiRqzNheoQVAJXW257bj3q/BgUoqTMubM03FHPgvKKW873DTSzzOvTLyFRiPVqCKkaqoAbJ7Z8x3q+oorelWyMTdhRRRXQCiiigAopFm8V4FvZLfQemiORc5DIXjRpHXC76VVG83qVIA7ErvAvG2QKDfW8eklcvbs2UD6MBonznGrJIfO4wvqbVhm02lxv8jloZ/FGNRBE6Kr3IkCQRkBuqHIWWJl+9GYi7NuANCtkYpd4b4YQW0krW9zcwrLkPGkigFMk6NWjWBg4yG1fWnPmnl+eaSOe1ljWWJXQJMrtGwcpknpsGVgE2O/cjG+RTT2vELc9SWNbxSir0rVShR8sWOJpPtFxpAbOf5o3JwZo5G7gacTxpVMm8OSKNRBCVxAqpoDAlBpyoYZyMjcZ796l0pcsNDfSveFYg+QqIm0sYU/4cqQTIxT5D5QqAebc0xcS4rFbxmSeVYkHdmOPQnA9WbAOFG5xtS6UadeZvjK1fkVXO08SW2ZbY3JZhHFGuzF2BIxIN4hhCSw9Ae/asuTkpJ0cI3laRsyOzPoIc6hAuTqyUVDI7bgEgH0YOOa71uu2so6rHBbPlVVHCa3l6e5OzP3Gyqvc4FtbW6xoqIMKoCqPYDYU/wBFpOiNz5Yj1eq65VDgpuXeHNwdnuLV2kGxkjYfPEMalJH318zqygeqkNnbdbecOisvZgGH4EZFZPTH4V3uIZ7XWWFrLhAR8sUiLIiZ+9pLOv4AdhgVdqMajTRXgyOVpjzSRzfxG/S46SPFBbSL5JlXMusfNGNbaVJGpgwRtlPY071D4rweG5TRPEsqg6gGGcEdmU91I9xg1iyRlKLUXT9TZBqMk5K0Z1ZWSxLpXUdyxLMzsSTklmYkk/U1Gk4N8bciKQt8NEBJMowBI5PkiYjfACs7D2aP9oGrS/5BvIpWFjNAYGOsLdGZ2Qnuisp3TbIzuMkelfeRNZt5Wl09U3EqyFM6SY36Qxq3wBGAM74ApPpez5wz9eTev1Y6lq4ZYLHDb9i04TwGC219CJU6jF3IAGT+XYDOAo2Hp3NT6Kpec+GyXFhNDDs8oVAc4wGkQMTj7oXUSPUZGD2p4UPwrYuqS+bOHQLfwzztLHC0MwmaGV4y5hTqoD0yCzBOvjPoMewq95dXQJoAMJby9OPcnEbJHKi77+UShe5+Ub0uc/pHcXthZzY6UrSdQjJZC6GGJtshcySeUsMFkHsRXGVZXeOzvacVvY7dJOGcMt4VkYZE8jSTSK2Cs0jKRgDUxOp3O/p6r1hwpZJYbg3kyX095PH1ldVdo0DowC6SoQdJSBjC68e1PHKfGfiLYFmzLETBPvnE0eA++AGyfNkbeaqDnjhTWzfHWRSK7kKQEGNX6xd1AA1DyyZ+9tkAgntS7vpuXS9iHdRUepbjnybx5mae1uLhHnhlKxgsgkeHpxSLIyLjJ+0IJCgeX3zTVWS8tWJPEbNZLboyDrXTTSiIzTOAUcERZEafbhhljsAoG2a1qtuOXVFNmSap0FFFFWEAqg56ndLGTpFw7NFGuiRY2zJNHHs7I4X59zpO2e3cX9LHiPfCHh7ysCRHLbyEDGSFuoDgZ2ztUZtqLa5Oowfm7w4u7eBXaaJ0LrEiIXyBhyM5RVOADlsZq85A5EuXCXfxkUbK7dMG2E2lkbpFsOVAI6Q0kZx32NPXiLJo4bMSSApiyR7fERZ/hmlbk7mKa0tkkuEQ2MjviaPJaFmlYYlGN01Z8wGxcDJ2FKI67VZ9A8kZePrr3jV8etv9i/u4xyV5UaryVxWS4so3nGJQXjfbTlo5HjLacDTnRnT6Zxv3q9rJeXeOzQi7urSaO7t2nmMkMkoiWMh2fqRzkEBTGUZkIxls5ByBX8O/8QUrBFeygLOT5vjBGoG7AMGRtJxgbnc+2cBphn3kV67X7lbxySbrY1ji/LlvdaPiIVkMZ1IxHmU+6uMMvYdj6Cs8575J4fEIoIrdInmbqOUVSzRxYJUsxLKCzJll76cE716j8aHOxgsk22LcTRhn8EiJpUg5668txcX1zbhkIgQRMcaE3JjUkswdnB1b50+gUY148fiXVwZpz8L6S1t5S08gxhIgqDbHnYB29ewQxbY+8faptQuEQ4i1EYaUmV98+Z98DPoF0qB6BQKm0yXAvfJ9AqTyLxBF4kzLluvahgR2xHLj1wd+sP3VS8dvzFCSu8jkRRD3kfZfb6nv2U1M5Ms2ingR9BZLeZMpqwQJLXG7+btgnPqTVGfeLRdg2kmbBS/ztxV4rbRE2iac9KJsZ0kglnxkZ0qGYfUCmCse5i4rLJeXtyo6gtwLS3QF3GxUyNpQebzlc4y32RXIxtgirY20+PvMiT48/Yt+Gc4z2IAvZPibfy67g4WSInyksijEsZYqcjzKM517VF5NunibTM2EvcXlv3IDza5JINeAMqCjAYycucnGAp/pOWa1njaSK8GkxOYonWSN2VgC0BHnUPjBUA+UnBIIXhyhybbvbgSIGdDG6ypqjfzxRzAalbupkxkY7A1Y4W9hh+HTyJ4drXn/AFmi38EltdG5jR5YpVxcxoNbAouI5Y02zsCrAZJGjAJFSuFc1W1zI0cEvUZNnAjlGk77MWQBT5TsSDsfakaPna9W5e3Se1bEhSL4hX6jYUEjEBAwP2nALZPfFerjmK6ZsC7mukb7T+4YIl0IHVCNWXeQZdRhDqGN+4NQca5I9Mldcef9/gYzxz4QzPPGerc3B6FuhXqOiRxxg7tp+WLWTnGGA2JxSk1xPdy3uqMR3Zmt4rTzanhQO0wc6fLoXQ0moAnJbOcCpfBJtUjJa2M7SAlZpJsq2AqkBppCdTbp9mSCB6DFS/DHlgR9W5kOuYk2+vqGQYj0q5BcBgTIrD8FGNjvRmyxxx2ds5OCaSTv6DjwfhS28Sxrue7vgAu5+aRvdmO+5PoPSlvmtpb5prG20IYgjzTvnKMwMkQiCnOolN3+6CcAmnCqbl+ICOeYSdRbiaSZWDahowqLp+mmNdv3bYpTGW7k+SUo8RXBY+GVjF+j4LgRIs08StLIMlmOAN3cliPKNs4pupd8OrVo+E2aN3ECHY57jI/gRTFToUhRRRQAUkeMD54aYdSR/ESxQ9RzhUJcOGbAO2YwD7as+lO9c7iBXRkdQysCrKRkEEYIIPcEHtQwMn5h4DxO7tnt3lsdDhNbBLhWyrK5xuyjzL7dvQdhJ5N5avLSRhLcxm3IJWFMtpdmLEhmVSoyxOBnJPpXw8kzcLDvaWMVyqanVlnkilKKuQjxhWWZxqdVI3O2wO55cJ8VLRo83MsdtLkgxZlcrjbDHpLhs5yBnG2/cBZ3U8MHjhHwt3wufX1N0JY2+pvcrPFHhMEaRFItDzSYfp+VGVAz/aouFc6ipBIJ71Vco8HhNqHaBCXd388ak41kDGRsNKrgDb19am+IfMMc/wAL01lKlmKytDIkbgoD5HcAP2PaunK8oazhwc4XSfxBII/Ig007Oi//AEc7RcVpIuPnOV/JL9yT+hoP8nh/3Uf/AE1zbgMBYN0UBCsuFRVGGGDkKBk42z7E+9T6Kb9KPO2z6TXyvtVvFeNLEemqmWdgCkSgk7nGpiPkQHuxobrkEr4OTymW8CqfJbDW/wBZJEKqv5IzN/rDfuKv+Cf37H/oZ/8A52tU/B+EiBGGrW7sZJX/AGnbufoPYf8A2TVrwGTPEkT/ANNM+fxlthjH5VRl/wAbsuxf5FRq1ZRfcN6c91bamhZ5GuIyjLqMcjata5z9/WpyNvzBOr1mnjFfo6RWcQPxcpDRyDWvSQtguzoRgMV0hdwSBtkCsMHTHGlyvHktK72KK/tooI2hjYie71RozOWdmKEai5OrSgOdu3YbkZr+XuRHCW3wd01udErXLH7QMRKI4/sGfC6unIc9vs2GTivUfA47fiFpo1Fmjn1yOxZm0rEBqY/idu29N/I9giwmZWLPISj+bIXpSzAKB93d2YjvljVkxnqE3JbVTrb2T+4s3/LF3cSvatLZXQhWOUtNFKhBk6oAKQuQpAjJ+oZT61B5Rt5oOKXcxtoYYY2FtcFC2lc5fqqcBSBoj17LgSBiBua0XgYy1yx7tcOp/BAka7f5qKPrijl+NdEjqQRLNLJnGD85XB9yNGM+wFUzXXFxZmfVKm2WBFQraOG1jhgXEa7RRLkkkgE4GdycKST+NL15bXVrewRWbqYJkYdGfWUi6IU6YpEyyalY4UhgNJOCAAs+54rfhAU4cjMASy/GINx2CEJ5s/UL6UqlpcidLdEutefJz58481taN08mVwcBd3WMfrJlXI1dNTncgZIycZqfeTqLZI7YqGmUQ2o9PMnkYK3dETzkd9KHYnAMHkiy1RtdyuZLi42lJAAj0My9BFBYIqNq9ck7nft65V4ctjxEQks0EyE2etsiFwS0kKZ9GUq43zhCN8E1oWl2V/MqnOSTl/UPvDbEQwxxKSVjRY1J74VQozj1wKk0UVsF4UUUUAFFFFABXzFfaKAKzj3Ldvex9O5iEig5XOQVOCNSsN1O/cUp2Pg5bwFuhd3cSFi/TDxMoJAHaSJidgO5J2FP9FdTa3QPdUzJObeBta3FvDFeSsZRI7647fZECjylYh5tTr3ztmq2bhcjDBvJh6+UQqf3rHnFMXOs5PFdBYYS1QquN/PNJqOfUfZIMfu7mqOx4tFM0ixOHMZCuR2BOrYHsflPbbtTDDvHxMwZdpbI5ScDRiNckzYOQDPJj8wCMipFpw+OLPTQKW+Y7knsN2OSew2zUiir6RTbCpvJ9mJOKMdWDFakEYz+slUg5/2J/f6Y3hVY+Hn8q3P9Gh/tJqo1H5C3B+c0eedUUu7BVUFmZiAAAMkknYAD1rCbjmK367zyuC5ZruTys8hRxIlumkEiPpwMWbbYyoMglhWp886ZUhtGIxcyeddt4oh1XGDvg6VXIG2sbjIqk45wiKGyv2iQK00U8kjZJLMYn7k74G+B2GTjvWCLp2OcCafWvIW0uZZL2NhbSJGsciO8mgfN0mGArE948bj1/OmPlGMQWsuo6VWad9T+UaS5csScDTuTntgVwFUl1xMR2/GFdSFESuGx83WgMAAGOwaIb59T7b35FsOtXHoh1N3v9v4Hfg8bLBHrDBiupldtZVmJcoWGM6SxUfRRXSwshDGEUkgFjk4z5nZz2A9WNST3P418rOY0ik5mCBrSRzjRdIFO/eRJI+w75LAfnV3VVzMgMAyAcTW5G3Y/FQ7j2OCf31a0HFyyg5cjdLm+jdX0mcTxuQdBWWNfKhPcqyNqxsCw96984yNHbfExqWe0dLlQCFJVD9ouog4UxGQHG+Pfsbygj3oOOFx6S9tblZEV0OVcBlPuCMg7+4IrrVHybOptumravh3e3OcZBjbAGATpGkrgHfSVPrV5XBW9gooooOBRRRQAUUUUAFFFFAH538SlLcbuiJnUqscZAY/q2ghOkH7qkl849Sap+H3zW0qyRpqGOm6AgZTOQV9Mqew7HJ7d6f8AxugD3lmDn9VMRgkYIeGs5ks5gfK6OM5wylTj2BXb8yKthiyNKcBvp+0+zVhlpdTHpbq2lz6P1TXtX+yVxi+aeVJd0MRDxLkEKVOdwdixOM/gB6ZN1xHm9WTTAr5Ybsy6ennO2G+Zx22yoznJ7FaYygDMJJ/mup/rxXnrSf5PJ+9P+qpJ5lez3+Bslj7DyPG1lSUfL199r9y64ZzIba3ZGDzOD9jnJJ1dw7egU76iezY9Kf8AwSjmdbu4nUnqSKiSFAoYRqVYJ/NVtvYnPrmsjkupBj7BlywUFiuAWIAJ05ON/av0zytwk2tlBAxUtFGqMVGAWA8zdh3bJydznJquUp0oyF2vx6CMnLSS6up264XwXu9/hRRXc4k4rMNRJgt4k05OFM0krtt2JYQwHP8ANH1rnzPw2S4s5oYnEbyoUDHOADgHOATgrqH5164fKz3V6xXSOuEXfOdEMSk/TcEY+lWNROYo/wDXQrcN5OdhqvbkznJPSiBiiGSMDy4kkxjYscb9s71A45yJDGJZA8jJKsVs0TuWARru3YhHPnUfPsSfm2xjBeKq+Zf73/2tv/zMNdtssyK1vuWlFFFcJhRRRQAUUUUAQeTrdor6/TI6chhulX1DyLJHIST7m2U47AY+tOFKNpOo4pCpOC9vMFHviS3J/hTdXBXlVTaCiiigrCiiigAooooAKKK5XVysaM8jBERSzMxwAoGSST2AAzQBh/iZxUS8aljGf7ngjj3O2piZCV9siRAf838KX683Uyy3tzMFA6rdTY52d5W74BI7dxntXqm+CPTBJnndVNTytoKKKKuMp24da9W7tI9HUV7mIOunVlA2tsgegCZJ9AD6Zr9HCsj8IOHLJdzTEAmBBGufutJ5iR6Z0qBnvuR6mtdpVqZdWRnoNFDpxL47iByZKJLXrKxZbiWadSwwdLzPpB3PZQP6vSr2kvhfExwiJbS+DxpExSG5ETmORN2Ull1aJPnGj+bnsc1f/wDmyz/y22/9xF/1VQPsc49K3LWvLoCMEAjY4Iz2II7+xAP5VQHxB4f1On8bFqzjOTp/3uOnj66sVe21ykiB43V0bdWVgykfRhsaCxST4OlFFfcUEj5RRRQAUVTXnNsCSNEvUuJU3aK2ied1GceYRghMH0Yg7jbcV3k4jcalCcNuWycEs0CBe25zISR+A9KCt5YLlnE/yzZf6C5/rt6eqTuD8tXTX6Xly8UaxxtHFBHlyOpp1M8pAyfIuwBH8SzjXBflkpSbQUUUUFYUUUUAFFFFABS94hTKvCb0swUG3lUEkDdkKqN/UswAHqSBTDSZ4wws3BboKpYgRsQATss8TMdvQKpJPoATQBitrGA8uPRgufosceP6yfzNSKjRHE8q576ZAMdtih39f1a/vqTTuPH+zy0+fkvoFeJ5Qqsx7KCT+QzXuuV38jewGSNjkDcjB9wCK7J0jkUnJJm6+HfABacOhTH2kg60xyDqkkAZjkDfGyj6KO/emWuVpKrRqy/KygrtjYjI29Nq60jPVcBivmK+0UAcp7ZXUq6h1PdWAYH8QdjSDzhypDAYPhJZbGSecRnoOVVlOuR/szmMNhSdWB2HceU6HSfz/wDruG/0s/8ALz1GbqLaJQ/Mikk5WlUal4hfykYPTNxEurcbaumMbeuRXS85JgdXzJc6mydfxU2oHBGRliPXOMY2G1MVQuM3rRW8joAXCkRg9mkbyxqcEfM7Ivcd+470p77I9rY0cIrehLtuH8RjtLR4eJsRL8OJRNDHIV6zRpqRmGSF6ieQnfDHVvgO9vyB1APjrya79DGNMETbkjVFDgtsdJDMQQe3bEbibq1xZwnzF7gSae/liV31MB91W6Rz21afpTxTHTzlONsw5vDLpTIfDOEQ20YjgiSJBvpRQoz77dzsN++1TKKKvM4UUUUAFFFFABRRRQAUUUUAFUPPv8lX39Gm/smq+qh59/kq+/o039k1AGASkC5+rI3/AAuP/wB/jUio1/nrREdtbg/mhIH/AA/wqTTtcs8tLhe33CuVtIJFOcEFmXb1UMy/1CvN7cFVwvzt5UH1Pr+A7k+wrpDEFUKOwGN67e4VUbN28POI9fhdq5LFhGI3LDB1xkxtn/WRqYqTvCm6RuHBEzmKSRXyPvO5m29xidf+xTjSWSqTR6aEuqKl6hRRRUSYUr89qgW0kfbRdR6TvsXDx9h3zrx+dNFK3iSyLw9pZM6YJIZ9u40TxknHrtnaoyVxaJRdNM6VTcxXAzbRH/DXCLj3CBpu/p5olP1xj1q5YY77VnHiLzXGFtpImnaNJdTXFsBpwUkTSlwQY9eSMjfAyO+wUYoOUqQ0ySSiNvDrmObjiRgnXaW0jtjtmZ4VCnI3wq6tv2h9RT/WL8KsZeGMOJZSUykxywRHqGSOR8xiKZjqnm1kEsSdSnA+XfQV8QbdZNE6TWo/xk8WiLJGQOuCYwfxYe3fameHpUKj5C7KpOTbQz0V8Br7VxUFFFFABRRRQAUUUUAFFFFABSZ4rcX6Vh0w2HuHWIAEbrnXIMHcqURkOP2xVPzr4luGktrE6JInCSTsgYAjdkRG2Zh5QS23mOMncZxxOP4hzJcO8rn77uxK7Y8u+E/1cdhVTzxhLfc0w0eTNBtbX6lVx276axtk56qnA7kAHV/BsfnVmRVJE4WbI60sIUqrYLqCTvg4yygADO/Y96sBxWEjPWTffdwP4E5FOcOaOS5J/I8zqtLPC1Bq681w/Y6Q2gVixJZj6tjYd9IwAAK7Vyku0UAs6gHtlgM/hnvXP9JIThD1G22QFu5wMsPKB+Jq5yjBbujLHHkyPwpv5Gv+DX96T/0k/wBhb0/1nPgbMzWM5ddLfFOCAc40xwr39e1aNSebUpNo9Jji4QUXykgoooqJMKVPFC36vC5odQUzGOFSx+880aj6nvnA32NNdLXiBwqae0Hw6q8kUsVwqM2nX0nD6Ax2UnGATtQdRRyci2bBQ0TOq/deaVg2+ftAzESYIGNWcUuWsL2mFvOHTXjFiDcRIs6YxkdO3ABhUAAaQgAOdznefY+KttLOLcRTi41Mhi0xnDKTka9YQ/Kd84qw41zW9irPfWjxRZGmSOSOUbnAVlyrBtidgR239oygpKjc5Y/JixwLlgyX/XtYZbKCFfs0uIm0mZi2srbs4KrofGpWXceuSKYuI8x/CQ44qsRD5AaFGaNyAW6ZjfLB9ts5U+64qutPGOwlkSOPrs7sEVekoyzEADJcAZJHc4pq4dYyXjo09u0EUMolUO8bM7puhxGzKqgnVuc5C496lFdKoi5xjHwssuQ+p+j4OoNOVyi+qxkkxqd8ZEZQbbbVf0UUGIKKKKACiiigAooooAKKKKAEPmTwjhuJpJ4Z5bWWUhm06XjL53domGSxHswGcHGc5yrmHlySyumivZg8exhZkWNJBsdXsWU7Fc5HfsQT+ka4XljHKumWNJF76XUMP3Haq541IvxZ5Y36r08j88AV5mhVt3UNj9oA4/f2rZLjwr4Y64+DSPfOYmeI+vcxkEjftXKDwj4arA/Ds+PuvNM6nbG6s5B/MVn/AAz9Tf8A8gmt4/qY7ZcOaVDNbWbTxo4jZ4YS7aypbKBF86jAywOxZfcVIFncnb9H3352ko/iRgV+h4LdUVURQqqAqqBgAAYAA9ABXvFWfh4mf8dkXFCx4bcBe04eiTRLFM7ySyqCD5nkYjJBIJCdNe5+XHpTRRRWjgxN27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55302" name="Picture 6" descr="http://www.englishexercises.org/makeagame/my_documents/my_pictures/2011/jun/741_giv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000240"/>
            <a:ext cx="3214710" cy="3227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428860" y="928670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 err="1" smtClean="0"/>
              <a:t>Spit</a:t>
            </a: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56322" name="AutoShape 2" descr="data:image/jpeg;base64,/9j/4AAQSkZJRgABAQAAAQABAAD/2wCEAAkGBhEREBUUEBIVFBUVFxYZFxcYFBUXFRQXFBUVFBYYFRQXHSYeFxkkHBQWHy8gJCcpLCwvGB4xNTAqNSYrLCkBCQoKDgwOGg8PGjUhHyQxKS4qLyksMCkuLDAsLCwsLCwpKikyLCoqLSwsLC8sLSwsLCwsLCktKSksLCwsLCwpLP/AABEIAM8A8wMBIgACEQEDEQH/xAAcAAEAAgMBAQEAAAAAAAAAAAAABQYBAwQHAgj/xABOEAACAgEBAwYICgYIBQQDAAABAgADEQQFEiEGEzFBUXEHIlJhgZGhsRQjMjNCcoKSwdEXYpOissIVFiRTc7PS4WNkg8PxQ6Ok8DREdP/EABsBAAICAwEAAAAAAAAAAAAAAAAFAwQBBgcC/8QAOhEAAgEDAAYGCAUDBQAAAAAAAAECAwQRBRITITFRFEFhcYGRBhUiMlKhsdEWQlPB8DM0YiNDcuHx/9oADAMBAAIRAxEAPwD2xr1HAsB6RMHVp5a+sSubZ+ff0fwicU1G49Ip0asqap5w2uPJ9xTlc4bWC2naNQ+mvrE1na9I+mPUfylXiU5ektfqgvmR9KlyLP8A0zT5fsb8o/pmny/YfylYiePxJc/DHyf3DpUuRZDt2kdZPoMx/T1PafuyuRPP4ju+UfJ/cx0qZYjt+r9Y+iazyiTqRvZ+cgYkcvSG8fDC8PuYdzMmzyjHUh+9/tPg8oz1V/vf7SHiQvTl8/z/ACX2PPSKnMl/6xN5A9ZmDyifyF9ZkTE8eub39T5L7Bt6nMk/6w2eSvt/ODygs7F9R/ORkTx62vP1GY20+ZIHbt3avqmRt639X1f7yF1OuCHdAZ3PEIgy2O05wFXzsQJqa7V4yNKp83whd71buM+n0yxTuNI1FrRm/F4+pNCFxUWY5ZYhygs8lfb+c+hyifyF9ZlU2Zyiqvc14eq5flVWLu2AdoHQw84JkrMVNJ6Qoy1ZzafakRurVi8Nkt/WJvIHrMyOUbeQPWZERPHrq9/U+S+xjb1OZNf1j/4f73+0DlH/AMP97/aQsT368vvj+S+wdIqcyd/rGvkH1iP6xr5B9YkFE9+v734l5Iz0ioTv9Y18g+sR/WNfIb1iQUQ9f3vxLyQdJqE+OUVfkt7Pzg8oq/Jb2fnICYmfxBec15GekzLlTZvKG6MgH1xNei+bT6q+4ROgUm5Qi31pDJb0V/bPzzej3CcU7ttfPN3D3ThnL9IrF1V/5S+ooq++xERKJGIiIAIiIAIiIAIiIAIiIAJy33sXFVfyyMscZFaZxvEdZJyFHWQeoGb7bQqlmOAoJJ7ABk+ycvJetjRzzjD6g8636qsPik7lTdHfntjKwt1UbnLgvmy/Y2yrVPa4IktNpVrGFGMnJPSzHtZulj55uiI7NpSSWEce0NlV3YLjDoco4+XWe1W/A8D0EGcezNdzisGwLK3auwDoDL1j9VgQw8zSYlcRea2lf1LbRVb5s1lqnPq3JWu6Sq0W+uO9ee9fzkKtJ0U6euuKJiJzaXXLZkAMpAB3XUq262d1sHqOD6iOkTpmvThKD1ZLDNecXF4YiIng8iIiACIiACYmZiAFu0XzafVX3CI0XzafVX3CJ12h/Sj3L6DuPBEBtz549w904Z3bc+ePcPdOGcy0n/d1O9imr77EREXkQiIgAiIgAiIgAiIgAiIgBxbbr3tNeB11Wj11sJJ6YAIuOjdXHdgY9k4Noala0JfGDheJCr4x3fGY8FHHiT7eiatgbSQrXQLFteupd90O8mU3UI3ugnj+eOEfaNhJ0pPG7P8AP52jzRTxrZ7CZmttQgcIWAZgSFyN4gdJA6ceeR+iN+o1dlNjLp60RH3kO/ZYLHetRvuoWs5TqUniMGdWq2bTVrAtSAblJZ2OWd2usAUu7ZZiBQ3SeuPVZtUnVk93UNXXTnqI6pD7a2Q9ttT1uqEB633gfGqt3d4Lj6Y3Mj0yYnDtbQm1BuOK3R1sRyN4KyH6S5GVKllPEcGlOHHBLUipRw1k0PXnVM3UtSp6WdnPqAX706pGaLWkspsx8epdCMgE1hUOM8cMgSwZ48W7JJxBpFSVd63Zg1W+zt5ZEREXlMREQAREQATEzMGZAt2j+bT6q+4TM+tMPEXuHuiddpLFOK7EO1wK9twfHHuHunBJHb4+O+yPxkdOZaUWLup3sU1vfYiIi4iEREAEREAEREAEREAEREAMESF2PrWbaFtRQqtNHDhgMbdQ9rOPMd5R9gyanJsOnea6/wDvX3V/w6couPMW5xu5hHWiqjjtF1NfuM9GRbrGOUew31KYqt5mwY8fdDZCsHAI7QwBB6jntM6dlaJ6w3OFS3iKN3ewK6q1rrGW454MT52M7m6Dno6//PVIPkqygXJUWelLSKnZy+8Cilwrniyq5YA5PXxOI8VWbpOGdyNgcYqeesnZo11u7U55trMKfEUAs/D5IBODmb4ldMmZB6B6tqNTzLunN2M9mPFtp3a7K9xgQQpLOvAg5AbsMmNXsm6kEt8ag+kq4cD9esdPev3QJv5NLjV6kDoavTufrFtQhJ8+6i+oSzmOvVtvdUFrLufWhHdQVSbUikI4IBBBB4gg5BHaCOmfU6OUmxHp3tRpVLDpuoH0x9KykdVo6SvQ/wBbieLS6lLEV62DKwBUjoIM0vSOjallPD3xfB/zrFFWk6bNsREVkIiIgAmJmBMriZLlWOA7hMT6ETsMVhJDpFd283xvco/E/jI6du2T8c3o9wnFOW6SlrXdR/5MU1X7bEREXkQiIgAiIgAiIgAiIgAiIgBxba1TVaa6xflJW7DvCkg/jOys16ehAzBURVUHtwAox5ROOAHEwRI/UU1VFTXVXzrHdr8ULliCT4wGQoALHHUD14jSxuFBbNRy2xhZXOxylHLZCaag6radyaxd+taleuouxSoFgoFqDCmwjxsHPpxLqiBQAAAAMAAYAA6gB0CV+jX6bR5BZnZ2BvuVCyhzhQbXXhWvEKFz4o6sZMsUf1JSklnl4eRsND3d7y+sRE06uxlQlOLdCjtdiFT94iRRWs8InbwskhyVoybrvLs3F+pQNz/MNvslgnNs/RrTUla9CKFHad0YyfOemdM3CnDUgo8hJKWs2wZ55yh0B2fqRag/smofFg6tPe54OOytzwPYxz1z0Oc20dn131PVaoZLFKsD1g8PQfP1SO5toXNN05rc/wCZI5xUlhlTicGzhZU76a5t6yjGHPTbU2eas7yAVb9ZD2zvnLbmhK3qypT4oUSi4vDERErnkQIgTK4mVxLmIgROwodlb22Pjj3D3Tgklt8fGj6o95kbOXaUWLyp3sUVffYiIi4iEREAEREAEREAEREAEREAE5Ndsqm/d56tbN05UMM4J4dE65t0lqrYrMMgHjJqGdosS1d/Hkeo8Th5UbDCbNuGAuanCoFAA8RmGAOjoBwJGcodv6jTBXrWtqanRL8hi+Du7xXBwoXIHHPE9g4zW1NonVFkatkUowBJU+KxavPAnid1vNw4E9MjfgBr0rozc4zCzeZlA33tJ+jxGN5gMcZsMq1K3qbKms71uf5k1vl4/ZjCncbDMYc0TynPRxB6MdY6iJ96Kg22qFGVRwznqG7xC+dt7dOOoDJxwzHankFpqW0qVtfzZt3GrbUXNWyCm58FC2AMovRLnpdKlaBK1CKowFUAADsAE2Sho3UmpSecDWpda0cJH09yqVBOCxwvnIBbA9Ck+ibJF8pEb4OzoMtSVtUDpPNEOyj6yhl+1JCi5XUMhBVgCpHQQRkEebBjcpmycup2lVXZXW7hXuLCscfHKLvsB1cAM8Z1Sr8tTu2bPfyddUvotrur97CAHxy00O61WrXpqPN2+em0gEn6j7j+Yb/bOWW/U6dbK2RxlXUqw7VYYI9RlJ0isq7jnL1kox7SnDe+0MN9oTTfSS2w4113P6oo3UOEjfERNPKQgRMr0z1HijKLkImRE7Ah0V7lB86Pqj3tIySfKD50fVHvaRk5hpb+8qd4qre+xERFhCIiIAIiIAIiIAIiIAIiIAfLMACT0Dj6oA3iq9BdlXu32AJ9AJPomSJh0yMHPVxBIIIOQQRxBBAOfNJqMoRnFzWUms9x6jjO8+9QwN1hX5IYVr5lqATA8wbfnDrnJt01Q6bdTUPs1k3v7KsemddaBRgdXpPpPWfPODTnf2xo0/u69RafSoqX+IxxZPpmklNrc235b1+xNT9urkue1l+M03mv/wCxePxknI3bHytOey9fbXYv4ySnRBmYMrHILUkVXaVvlaO+ykZ6eazv0Hu5tlA+rLRKxzXMbX3uhdZRg+e7SkEek1WH9nACzyA5aVZ06N116jSOPs6mrPsJk/IXlgwGjsz21e26sD2wAmZVNt6UJqiw6LkB+1V4jH0q1Q+zLXK9yzytdVgHybq1PDju3HmT+86H7MW6Uobe1nDrxleG8irR1oNEZEROYCkTNfSO8e+Yn1T8pe8e+e6fvrvRlcS5CIiddwOivcoB8aPqj3mRklOUPzi/V/EyLnMtLrF7U7xVW99iIiKyEREQAREQAREQAREQAxOOzaibxVAbGU4IUDCnsZiQoPmznzTj25r3LDT0HFjjLv8A3NWcFvrk8FHbk9Uzs2n4OoQV89WvyQbGSxcnJG/xD8SflAHj8ozcNCej3TIbevlQ6kuL8+oXXl9Gg1TUkpv4s4Xfj5G19oX/AEaUx+tcQfZWw9szXtK3Pj0Y86WK/sYIZ1nbemHTodUT5jSw9fPzk1G1y5+J0HNjyrtQBj/p1b5PrE2d+jmjpLVVKS7cv99xTdxcwjrOtSfi/wBt516bVpZncOcHDDoKnGcMp4g4IM4+TB39vW/8PRqO4vare4zn2BSVt1G82+xasscboB5vIVRkkKARgEk+c5nXyDTe2vtBvJTTp61yfdNb0dZxttKVKUd6inx8PubFYT2iU+az/wCZLjyg4JUezUaf961U/mkoJE8qGxpi3kPS57q763PsUyWE28bCV/lkNymvUDp0ttdp7ebya7//AGrLD6BLBNOr0y21vW4yrqysO1WBUj1GAG1ZX+Xh/sL+ezTD72qpH4zbyP1xs0qo2ecoJotzn5yjxCfOGAV/tTXy5XOkA7dRox/8yiAFglc8IdRbZepK9KV84O3NLC0Y+5LHOPbOk53TXV+XVYv3kK/jMNZWGBU6bQ6hh0MAR3MM/jPuRfJe7f0WnY9dNfsUD8JKTkdaGpUlHk2hNJYbQn1UfGHePfPmZr6R3j3zFPdNd6MLiXOIETruR0QHKIeOv1fxkVJflGPGTuPvEiJzTTSxe1PD6IV1/wCoxERFJAIiIAIiIAIiIAJo1mrWqt7HOFRSx7cAZ4eeb5rGj566is8VNgdh2rSDYB3c4K5as6G3rwpc2j3COtJI4NLseylBZfgXaj4yxetOjdTuVcL3g9uZsndtrU797HqHij7PD35nDO7WtPZ0YwW7COcaVqQqXdSUOGfpuE+bLAoJY4ABJJ6ABxJmL71RSzsFVRkknAA85leNzbTbm6crpQfjbcEG7BzzdYPHHaf/AAY729pWdJ1arwkYsNH1LyeIr2et9S/77Cc5M5ak2ngb3a0doU4WsfcRJI+Dmj+1bSs7b60/Z1Z/nmxECgBRgAYA6gAMACdPg8+TrD/ztvsrpE5poSs7i9q1pcZJvzaOn2cVF6seCW4m+U1JfRahQMk02479xse3E7tNcHRWHQyhh3MAfxmx1BGD0Hh65EckNQH0OnI6q1X01/Fn2qZuIxJiYY8JmQnLTaBo2fqXX5QqYL9dxzafvMIAY5HANpVtxg6hrLz5+ecsme5NwdwE+uViZqqH/NaP2aqo/hJHZmjFNNdQ6K0RB3IoX8JxcoVyKR/zFH7r734QAlRBgQYAeaclBjR1Ds31+7Y6/hJeRvJ/TGqnm2OTXbepPbu6i0ZklOU3yxc1F/k/qJ6nvMTK9MxEqJ4Z5LoDE+V6InX8jkhuUfSn2v5ZDSZ5SfQ+1/LIac405/fVPD6IWXH9RiJjMzExAIjExmZwzJmJjMZhhmDMRiIGROnZFgXVV5+kLFHeQH9yN6py5mnVI5XNRAsQhqyegOvEb36p4qfMxl3R9ZULmFSXBPee6ctWSbNV+d9s9O8c+sz4j+kOfJcjdYnxl60brVh2+/pHAxO7U5KUFJdaOW3MNWtKPa+PeVjlPX8I1Wl0hJCOWezBwSqAnGfst6SOyXHTadK0CVqFVRgKBgAeaVzalGlvKk3KlifIsSxVsQ+ZgejzGd+h1N6KA7JqF8tcJZjzgZRz3FZovpJou7vKiqUHrRS91Pf34Nx0be0KVtClP2Guawm88c8PMmDOrweD4vVnt1t/sFY/CcGn1KuMqc44EcQQR1MDxB4+0Tv8Hfzeq/8A7L/5Ih9HIShcVIyWGl195tFpvbaLJtDU81TZYfoIzfdUt+EqfgouP9HrWTk1keq6tNR6s3MPRLZtHSi2mys9DoyHudSv4yk+D2zm3RD/AOrpKT9vT4R/Ti5PuzbalXUqwh8Wflv+5ebw0i/Srcum3/gmn/v9XSGHalJOof8Ayx65aZU9e3O7b0ydWm011x+tcy0L6cB5ZPRaxI/a/TT/AIyewOfwkjIza5+M0w7b/dTe34QAk4nw9qjpIHeQJx3bd0y/K1FK99qD3mAYKLydvL1Ox6Tfqj69TbJSVrZm39Hp+dqN6+Lffg4Yhla53UgqCCMMOOeqdL8tdEP/AFSe6q0/yTml9aV5XNRxg2tZ9T5i2dCo5vEX5E5MGV8cvNF5dn7C7/RPocudF/eN6abv9Eq9BuV/ty8mY6NW+B+TPUKvkjuHuia9JbvVow6CqkdxAIidSg/ZQzRQ/Czte+g6bmbCm9z294qNnHNY+Wpx0n1zzp+UusPTqbPQKh7kBl78NHTpf+t/2Z5lKFa3oyqOUoJvm0h1aWtGdJSlFN9q7TrfbGpPTqb/ANq4/hImh9VY3yrbj33WkeotNcTCpQXCK8i6reiuEF5I+WrB6ePeSffPn4KnkL90flNkmuSmxK9Tegvfcp30Rj1u9m9uVqeotuNx6gD1kSWKzuRioqdKLk0iA+DJ5C/dH5R8GTyF+6Pyl5t2Bsr4Y9Q1FmGtapFRMJpnIwpsdvl184ebTHAkEEndYjZRyG0tuo+DpqmWxFdGLKFF96gnNIJOUUghh0jc4dJI9anaVVd0eXyKItQHQMd3D3TempsX5Ntw7rrR7A0aigo7ISCVOCVzun6pIBI8+OM1yJxT4ot7KlNZ1U/A602xqR0am/8Aauf4iZuTlLrR0aqz0io+9JHRInb0ZcYJ+CPDtKD4wXkd9239S5DNYCw4b3NorY7N+sKcebOJvq5UagcCKX+vXY/8VkiYnvZx1Nml7PJbl5Igloy0k8umsljTl9qQMc3Rj6lgHqFk4NZyn1DsHRaarAQSyK43wPo2AuQw85GR1ESLiRUbWlQntKccPmjzPRVpNOMoZT7y7Ntt20vwrT7quBu2qw3uCtgjpHyScg9hPbJjwY8rKlqvS9m55r3tKrVY3i2LXhgEVsDeDDj2Sq7C4bP1efk/GY7+ZXP4ST5LumgNVN278J1JZ7/GGKErqexVY9ZVVPDtLnoxlle6tNq4jH25rf245mp6Howpyr2q4U54T7H1eDL7tbl1XRWbOY1DqMZPNhAMnGTzjAgZI6p49qOUupa02Ja9PjWFFR+Fa2MSVBAGeBHqlq1/LpLNOXpVcraEeq0A85UwfBA7DgduOIOeuBt1uzHQ/wBmvrcjhuWAgHzFmxjvX0Req1SeHUhwe7HUbTQt6cXlx1iK1W1dRb87qNQ47G1FxH3d7Hsl68COzlD6u4DrqrB7gztx+0s87E9i8D+m3dnFyMc7dc3eEbmQfVVL1JtsL+MY01qrG8vMoPhisxo6R26geboqu/2l9zPN/DRb8XpV7bLD91MfzyaT9li63WasV2nlrcenj38ZgKOyZiUjZcJCIiBkTDDhMxAD9G7FbOmpPbVX/AsTXydbOj05/wCDV/lrEvJmqSXtMofhoH/4p/xv+1+U8ynqnhmT4rTnsdx60B/lnlcq1PeH9i/9FeP1EST2VsRrhvMd1O3rbHTjzeeY2vsbmcEEsp4ccZB8+O2UulUtpss7yzrrOCNlk5PaRTS294wZjlTxTgAM7p4Z88rcsfJfUgqydYO8O4gA+oj2iQaSc1Qbj2Z7jzVSa3kv8GTd3dxd0jdI3Rgrx4Y7OJ4eeYp04RVFZZShyrBiXBzne3mySSc5J6cmbYmrqrNcH2+JX1VyKnyhx8IOOpU935YkbOva1u9fYf1sfdAX8JyTcbZNUYp8kWqa9lCIzJTScmdVauVQKD0GxiufsgFvYJbp0p1HiKyV7u+t7OOvcTUV2v6EX2+bp83f2QDLTo9Y2j0IKqr2Pc6EDJXeDup6OJAWvExpdq6K3hqtOKbD0sayqHusABH2sd5l7oK3LWw+79zVn6UzTnNUHKmpNJxksvHXqveVefek09lz83Qu+3WfooO126h5umWvU07JQAu1R7ALGsJ7kViT6pyX8sEVNzRU82OpmRUUedahxJ+tjuPRDocKW+rNdyPP4iur5alhbSy/zT3Jdvh3jlM66fSpo62yz4LnoO5vbzucdBdhuj0+TK5aN45bic5yScknpJPSen0zLMSxZiWZuLMTlmPRxP8A9xMSrcVtrLK3JbkPND6L6BQcZvWnJuU3zbGJhwccDjo44JwM8TgcTwzwmZs0r0iwC/nRXgkmtAzHsAycL38ej1VxvUaUWTdnJujcHM6wamxh4ldVal3PnG/8Wo62bAHsk/sjZ+spqq0rbVNFmGK01JUxC8XPjEBicknJ4dmZXH5SrSjJs+k0BvlWNh9RZ2AdIU9nT08AJIaav+i6C7+PrtQMneO8alJ+kT08enym4dCys5VYrc8N8OGfHqSQrnCU2lJZN3K/4dpRTjaGqsDlw+X3OKgFcBMYzk9Z6JU79XY4Astss3SxG/Y74LY3sbxOM7o9UkqVLaC5mYsV1NT8TlvjENZJz2n3eaREnhOeriTzgt29GEc7t6YiInouCIiACZExEAP0LyUOdBpf8Cr/AC1ia+RbZ2fpv8FPYMRLy4Gq1PffeyueGKvOjqPZcPbXZ+U8gbOOHT1T9BcqeTa66kVO5QB1clQCfFDDAzwHyumQ9Hgp2eowVsfzm0j+HAkM6bk8oY213TpU9WXE8e/pfUjdCuqqpUhAvAbuQEyMFkOeOTkkdXRM6nat9iBGYHrYlR42W3uGMFcdA49B657L+i3Z390/7Wz85y2+CTQk8DcvmFgP8Skyt0KCaeqskiuqHaeNzbp9Q1bBkOCPV5we0GeujwQ6Hy7/AL6f6Jvr8FGzwOK2nzm0/hiSug5LDJXf0Wus880/Kesjx1ZD3bw9BHH1ifOs5TIBioFm7SMKPP2nuno/6KtneRZ+1aP0VbO8iz9q0XLQ9FS1vlki6XR7TxWYntf6KtneRZ+1aP0VbO8iz9q0ZbFkvrCl2nlHJ22hbt7UHAUZTIJXfyOJwOoZxnh7JdhtvTdPP1ftE/OWH9FWzvIs/atH6K9n+RZ+1aMLe4nRjqqKNR0xoa20nX286sovcsYTS7uRWf6Y0aj5+gcSeFlfSc5PA9JyfXOLW8uNJWPFsNh6hWC2ftfJ9suR8FWz/Js/atNNngj0J6GvXusU+9TJnfVMbooWU/RSy1s1Ksn4JHj+q2g19r2lBWGxhR04AxljjiT05muetWeBzTH5N9w7+bP8onM/gZT6Oqcd9Sn3MIrnGc5OT6zfbavbW9KNKD3RWEeXRPSLPAw/0dWp76iPc5ll2J4NNFQo5ysXv1tZxXP6tfyQO/J888qlJk876lFZTyeJZm5NJY3ya3PcjH3CfovTbNpr+bqRPqoq+4TpxPex7Sq9Jco/M/POztmatLEsr01rFDvAGi1lyAQCQAM4Jz3idOo5ObSvcu+mvdm6Sa2HvAAHYOqerNyZ1R3v7a/T4vFvFB3lI6eJ3RXg9TBj1zfo9g6lLVdtUzqBkoS2GbcAPHJwpfLY6hwmNgs5I/WDzlRR5JXyI2kQQNNaA2MjKgNunK5BPUeM3J4ONpH/APWI77Kv9c9U1OwNS1rsNSyqwOEBbCkqABkEHGWs6P1McRMLybt3Dm9mfeHTZdubm6uUID5xvAkN09Gc5M9bFGPWFTqSPMafBntBgGWuvBGQeeQgg9BBBM3foq2h5NX7X/aem7I2DbSCDccblSgrxI5tQpIFgKqDgcAD18RN2m2VcttrG5t1+jBJZfHZh4tm8g8UhOA6FB6TM7KJj1hV7Dyv9Fuv3gp5nJBIHOjOBgE4x0DI9YnQngi1x6XoH23PuSX/AFfJq5rHcXdO8BxtBKs6vusQ3ihd0AbmM4GeudeydDejOXsLAFFUMxIxhWtcdJOWLYDdAGOAMNlEx0+t2HnieB3Vdd9I7hYfwE6K/AzZ9LVIO6pj72EuDcndSVUfCN3AYEhrskkL4/FsZOCCOgBjjjJDY2yHoLZsZ1boDM7EYewg5cn6LKvDyZnZRPPTq3P5G3YGyzptNVSW3+bULvY3c482Tj1xJCJIU28vL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56324" name="Picture 4" descr="http://www.200words-a-day.com/images/escup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785926"/>
            <a:ext cx="3857652" cy="3282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14678" y="1000108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 smtClean="0"/>
              <a:t>Quit</a:t>
            </a:r>
            <a:r>
              <a:rPr lang="es-CO" dirty="0" smtClean="0"/>
              <a:t> </a:t>
            </a:r>
            <a:endParaRPr lang="es-CO" dirty="0"/>
          </a:p>
        </p:txBody>
      </p:sp>
      <p:pic>
        <p:nvPicPr>
          <p:cNvPr id="57346" name="Picture 2" descr="http://www.chicanol.com/en/wp-content/uploads/2011/01/quit-smoking-for-g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857364"/>
            <a:ext cx="3571900" cy="3514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43174" y="1000108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 err="1" smtClean="0"/>
              <a:t>Sit</a:t>
            </a:r>
            <a:r>
              <a:rPr lang="es-CO" dirty="0" smtClean="0"/>
              <a:t> </a:t>
            </a:r>
            <a:endParaRPr lang="es-CO" dirty="0"/>
          </a:p>
        </p:txBody>
      </p:sp>
      <p:pic>
        <p:nvPicPr>
          <p:cNvPr id="58370" name="Picture 2" descr="https://lh5.googleusercontent.com/-5YHdtTkG6vI/UXH_hsUhAaI/AAAAAAAAEXg/U_cozb30H58/s325/sit%2520down%2520-%2520flashcard.jpg"/>
          <p:cNvPicPr>
            <a:picLocks noChangeAspect="1" noChangeArrowheads="1"/>
          </p:cNvPicPr>
          <p:nvPr/>
        </p:nvPicPr>
        <p:blipFill>
          <a:blip r:embed="rId2" cstate="print"/>
          <a:srcRect l="12295" t="9441" r="19802" b="16922"/>
          <a:stretch>
            <a:fillRect/>
          </a:stretch>
        </p:blipFill>
        <p:spPr bwMode="auto">
          <a:xfrm>
            <a:off x="2714612" y="1452550"/>
            <a:ext cx="2571768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STYLE</a:t>
            </a:r>
            <a:endParaRPr lang="es-C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631360"/>
            <a:ext cx="3951882" cy="3934318"/>
          </a:xfrm>
        </p:spPr>
      </p:pic>
    </p:spTree>
    <p:extLst>
      <p:ext uri="{BB962C8B-B14F-4D97-AF65-F5344CB8AC3E}">
        <p14:creationId xmlns="" xmlns:p14="http://schemas.microsoft.com/office/powerpoint/2010/main" val="16924113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928926" y="928670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 err="1" smtClean="0"/>
              <a:t>Kneel</a:t>
            </a:r>
            <a:r>
              <a:rPr lang="es-CO" dirty="0" smtClean="0"/>
              <a:t> </a:t>
            </a:r>
            <a:endParaRPr lang="es-CO" dirty="0"/>
          </a:p>
        </p:txBody>
      </p:sp>
      <p:pic>
        <p:nvPicPr>
          <p:cNvPr id="59394" name="Picture 2" descr="https://lh6.googleusercontent.com/-_hgGwzIxRME/Sf46OeWCvsI/AAAAAAAACgg/G9m0doESWl4/s800/7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857364"/>
            <a:ext cx="2502830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71736" y="1071546"/>
            <a:ext cx="3429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 smtClean="0"/>
              <a:t>Feel</a:t>
            </a: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60418" name="AutoShape 2" descr="data:image/jpeg;base64,/9j/4AAQSkZJRgABAQAAAQABAAD/2wCEAAkGBxQSEhUUEhQWFBQXGR0YGBcXFRgXIBwcHx0YGBwdHBwgHSggHBwlHBgXITEhJSorLi4uFx8zODMsNygtLisBCgoKDg0OGxAQGywkHyYsLDQwLDQsLCwsLDQsLCwsLCwsLCwsLCwsLCwsLCwsLCwsLCwsLCwsLCwsLCwsLCwsLP/AABEIAOEA4QMBIgACEQEDEQH/xAAcAAACAwEBAQEAAAAAAAAAAAAABwEFBgQDAgj/xAA+EAABAgMGAwUFBgUFAQEAAAABAgMABBEFBhIhMUFRYXEHEyIygRSRobHBIzNCUtHhFRZDYvAXcoKS8bLS/8QAGQEAAgMBAAAAAAAAAAAAAAAAAwQAAQIF/8QAMBEAAgIBBAECAwgCAwEAAAAAAQIAAxEEEiExQSJRExRhBRUycYGRodGx8CRS4SP/2gAMAwEAAhEDEQA/AHjBBBEkhBEExVzdutIyriI2Tn8dIsKT1MswXuWsEZhy9J/C2PVX7QIvSfxNj0V+0E+C/tB/MV+808EVUpbrS8q4TwVl8dItAYGVI7hFYN1JgggipqEEEQVRJJMEUs7eVhuoxYzwTn8dIqnL6flZ96/2jYRj4mwjGa6JjJNXzH4miOiq/MCLiQt9l0gBdFH8Ksv2iijCQowlrBEAxMZmIQQQRJIREfDzoSKqIAG5ilm7yJGTacXM5D94rMw9ip2ZewRkF3heOmEekS3eF0a4T6RN0B83XNdExRyd40KyWMB46iLlDgIqDUHcRcOliv8AhM+4IiJiTcIIIIkkI+HXAkEk0AzJj6jMXpn8w0k5aq+g+sbRNxxMWOEXM5bZtlTpwoqlHz6/pGNtu9UrKZOuDH+RPiV7tvWKW9d4XVvexSZ8Z+9cH9Mcjsc8/drFG/LSlmpBdHfPk1qaKUSdSK5AdY3bqVq9CDJgatK13rc4EtP9S0q+7lXljjl9Kwf6lpTm5KPJHHL60i1s+dQ82lbSgUkbbciNjHQYQP2nYDyI+Psyojuelh3slZs0acov8ixhV6Df0jZWRbSmqJVVSPiOn6Qr7Yuww+MkhtzULQACD9Yi6l4HWXvYp01V/RdJ842BPHgfSHaNWl/pbuJX6N6PUp4n6BaWFAEGoOYj7jL3WnzXulHLVP1Eacxl02nE3W+9czzmHghJUo0AFSYwVuW+t84U1S3w3PX9I7L42mVL7lJ8KfNzPD0+sKe8VsuvveySRoR966PwjgD67b5QQbUXc0bRQBky6tm9EtLZOLqv8ifEf29Yo/8AUEKzblXlDj/5WOR5uSs1ICx3zxNTWilZ78EiNZJzSHUBbagpJGRH+ZQnZr2HKrxDhCxxmZ7/AFBSn7yWeQOOX1pF9Y15ZeZyac8X5FeFXu39I6SIo7Yuuy8KpHdOjNK0ZGvOmsZr+0efUJo1OOQcxm2BeRSCEPHEjIBR1T14iNslVRUbx+d7r226h0yk594Puln8Y67nhDhuZaeJJZUc0iqenD0rDrBWXesVsUEZE1MeM1MBtJUo5CPWMneWcKnMAPhT8/2gJil1mxczitK0lvKzyTsn/N4y9uXslZTJ1yq/yI8Svdt6xn723jdde9ikTRf9V0fhG4B+Z9Ipn2ZOzUguDvnlGudFKPE55AfOAs4Bx2faBo0bWjfYcCW57TUq+7lHljjl9Kwf6mpT95KPoHHL60i0kJxDraVtkFJFRTblyPKPc5wudXg4KzoD7LqI7nRYd7JWboGnAF/kX4Ve7f0jWWVaamTuUHVP6QsrVusw/nTuljMOIFCDt1j0uleR5D3sU75v6Lh/GOBO5Oxg9dqv1EdRono9aHiPmXeC0hSTUHSPWMvdedootnQ5p67iNPBwYWqzeuYRMRBFwkhRhW3rtXumph/cBShnvnhHvpDQe8p6GEBd6xjbU5Oe1OrSzLrwJaQcOpWAT/0rXiYIlgrUkwNlZsYCZW69oOYS3KtqmJx9RUo0ySKmlT8dgKw1rmdnSGKvTpTMzKq1KhVKARmkV82pz55ARpruXZlpFBRLNhFfMokqUrqo5+mkUF5L7mWtBiTSglTim61SKFC8QJCsVQoEDKlMjnCOdxO2O+BmZ62uzd+VdU/ZaxhUaqll6dEnQjgDQjjFQbCtkYprugBUD2XFUlIGZSONRsa5w7oBGN2exNDI6M/P718HVlKGJV0uipcbKVEhIFTSgrxzI2jytydZnpYutHA+x48JyUmmZ6jKteUMq6l9vbLRel0tFKUIUVLKAlQWleEpqCapIKaE0NQco6bxdmslNuF0pUy4fMpo4cXVOleYi9iKRxiT4jMCDzOe6Frd6zLzG5CSeuivjWGe65RJVsATCFtGxDZE9LNy7y1S8zVJaWQSKUzHKpBr1h4z9fZ18e7Pyjos4sAMQqrKMRFLem1C2y++T4qKUP8Aca0+JELy6005gDEk2X5t3xOLpUIFcqnluTlUxp7pXbFsvTTk06sNMud2hpCsNNcz6AdTWGnYt35eQaUmVZwgAk0zUsjOhUcyToNtNIX1Fit6faPbiTkTN3M7OWpYKcm8M1MrriUsYgkEUISDqaVGLnFDa3ZzMybinrMWFtk1MsvL0SSaHloesWVn9pTq5xMq5IrClUyQ4FqQCaVWBkAN88oY8LMWHcoY7ESBsa2UBU0WaitDKg4lBIHmSBX4ZnhFa9fJ1SkpZlXCpNS6gpUSANaUGQ1zI2j9AGFtZnaM49NqZRIEEKCVgrSl0A7lJ1pqaE5RAqtzt6mviMvmYK8M+1OS6ZhlWF1gheE5KTmK+lQDXlDGubauP2d8fjCa+uSh747bf7MJGaWXMK2Vq85aOEK41SaivSMTPWUbJtOXYYdUuXmP6azUpIP65++GdM6r6BKLknJn6BcVQE8BWFdeW1O5YffOZSlShU6q2+JEM2cHgX/tPyhD2LY38anZsTLq0sSyu7S0hWEnNQqf+la84tjjuc+yo2OBMjdmeXh7qUbL048Spa6ZIFSaqPLU1oM41/Z3L2cma7p50T067iGPAVNp8JKkpUcjkFeL0EMazrnSjEuuXZawIcSUrIUcagdar1jIzVoy9jzUtIykuauFBKikKKkrUtCj3lcWIFIypSlYACDnHceOeM9Tktrs4mJVxb9mOAoUcRllZDjRJ0I4aEcYqBYlsjFNFrKoBlcVThH4kgfTPPSHcYIHnPYE3kjoz89Wpf0pKUoZUlQP2iXMj0G/vERb1oNTkt3zKsLzBDgBoFJzz6jQ15RuET0vbE9MSMxLeBtJV3mEIWlaF4clAmqSkgivPKLa1uyuQewlKVsqCQkltZGIAU8QNQTQZnfnGtiKQQMGT4jMCDyIXVtfvmWJgZEgE9Rkr4gw0RH5/tmyf4NOyyJZ1amJg4VNLOIg1AqMuJBrD/QMhDKnPM59VRrYiTEwQRqHnyYR15rnOtzTsxIvKl3zixJGijr8efWHlSMzeqQ/qp6K+hgtW0na0DduA3L4mZ7LbyqnZSjyqzLJKHaih1OEn0y6pMbBTSSQopBUNCQKiutDtChtqzpiSmDP2eKqP37OoWNzQa6V65iNrdTtAlJ1KR3gZf0U04Qk13CSaYvnCd9LI30jFNy2LNLLTrbhWG1pWUHCsJUCUngrgYl+bbQpKVrSlSzRIJAKjy4xhbVuC8iZXNWXNGWW6SXUEYkKJNa++poQdcqR92HcN32lM5aUyZl5H3aQMKEc/wBgAOsC2r7wuTN0hpIJISATqQACep3jF9ql6FSculphVJp9QS3QVIFQCeWoA5mOi9vaFKyaSEKTMP6JabVi8X9xFcPzjIWBZb81MfxCf+9P3LVMm07ZHQ56a7nkWihnaCuuFazpurc5xU2iYnH1TExkBXRP/grpQZmHU83VJTxFIzt1rPz71XRP1P0jTUhy3AO1fEXo3Ebm8z8+23dh+XfefkX1MOnFjQNFEVyG2Z48Y47kWnMzk5KH2qYddC1KmEGqUIQmoGmRrl74a98bMwL71PlX5uSv3hZTku/Z0wZ6RTjCsnmaZEZEkAcx1BMVYgZdyiOFcgMI3bNspiWC+5bS2FqK1kDUnUkwrb0ds+BxSJJlKwkkd47ioacEgg05kjpG2uxfqTn0US4ltwghTLiglWmdPzDpGab7FZXvFLU+8pBNQgBKacirOvpSEVwD65Dk9T5uR2tpmXUsTbaWnFnChaK4So6AgklNephiTdksuutvONpU60aoWRmnoYwkh2PSrEwh8POlDagsNqw+YGoqrLLlT1i0vd2jS0oChpQmZnRLTZxZ/wBxFadNYjAE+iQdcxfdoUqqXtKYcxvoeeDa5QsqpVQASUq5VA4RdXKuq4ucbmJt1T0yqlcWiQMz6gCnDOOOw7NfefVPTxq+vyI2bHADbLKm2dakxym9szJzczMNutlLKkt+zOZFaSEklG4Ndxxh5E2rk9ysBRuM/RJGUJS9NzXUTbkxJPql3zUKA0Xw9+WsOptVQDQiorQxQXms8n7VO2SunGBGJ37gNy9iZTsuvMqclcL6qzTJKHa5E5nCo+mWW4MbBTSSQopBUnQkCorrQ7ekKO3LJfk5j+IWeKuf1maGi07kAa6VpxzEbO6naBKzqQCsMPHIsuKCTXfCTTENf0haxMciM03LYuROe9vaXKSDhZVjdeT5kIA8Nc81HKtDWkTdDtIlbQc7pIW06QSELAzprRQyryjOX97KVzcwuZlXUhThxLQutK0AqlQ2PAx9dn/ZYuTmEzMy4kqRXAhFaVOVVKO1K5c4vCbfrN5bMaKWkgkgAE6kAVPCp3jG9qd5VSkslDCsMy+oIaAzOoxEe8DqY9719oUpJApCw+/oGmyFGu2IjJPzjIWBZcxNTH8QtD7yn2LNMmxtlseWudTFInOTMX3LWuZ3XQuY6ucbmJ19Uw+KYa6JAz+GY4Zw6BFHdqQwJLih4ladP3i8hkRencRubswgggi4aTHw62FAgioOoj7giSTG2xYimyVIBUjXmn9oxls3SlZnxONAL/Ojwn1pr6w5CIrJ2w2nM6YTxTl8NIYW4EYeKPpyDlDiJn+RlJybnptCdh3hoOmcH8jFWTk9NrTukuGh+MNNV1uDnvT+8Sm63Fz3J/eNf/CZ/wCRMHYl15WVzaaGLdSqqPoTp6UjY2RYanCFLyR8T04CL2SsNps1piVxVn8NIswIy1wAwk0mnJOXOZ8toAAAFAMgI+4IIXjc8pmXStJSoVSRQiMBbVhLYJI8TeyuHIwxIgisbRys2jlYi7VurLTBxLbov8yDhPwyPrHB/KKxkiemkjYd4cumcOafuuy4apq2f7aU90Vi7mK2dHqn94Jmtu4Xch7irNzlKydnZpxO6S4aH5xa2Rd2Xls2mwFfmPiV7zp6QwG7mH8To9E/vFxZ13WWSDQrUN1Z+4aCJurXoSbkHUzlgXdU4Qt0FLeoB1V+gjRzN15Nx1Lzksyp1NKLLaSRTTOm20W4iYEzFoFnLdyBEKFY+oIzMzMWrYJBKmhUbp39OUYa3bpSs0avNAL/ADJqhXrTX1hwRyTVntuedIJ46H3xnEVfTc5Q4iS/kRScm56bQnZIcNAOAzg/kQqycnptad0lw0PXOG4u7TZ0UseoP0iW7ttDVSz6gfSJgzG3UdZi6sO6MrLEdyyCv8yvGr0J09I3lj2GQQt0dE/U/pF1KyKG/IkDnv746RFgTaafnc5yYCJggi41IgggiSSYII552aDaCpWgiicDJlgEnAn2/MJQKqIA5mKGcvJs2mvM/pFPaE8p5VVabDhGItq/8uwvumwuYc0wtgEV4V/QGOc+pssO2oTqV6Supd1x/Sb1y2nj+OnQCBu2nh+OvUCFj/NdorzbkkpTtjVn9IP5otJOapNChwSrP5wLbd/2/mG36brb/EcEnePZxNP7h+kXzD6ViqSCOIMIuzu0VlTgbmG3JZZ3WBh9TqOtKRvLLtEtkLQapOeRqFD/ADeDJqLKzi0ce8A+lqtBak8+03kTHPKTKXEBSdDHRHQByMicwgg4MI8nn0oFVEAc4+JyaDaSo/8AsZKenS4SpZoB6AD/ADeAXXivjzBs2JbzNv7NprzP6Rwqth0/ip0AhdWp2ky6HC1LtuTK+LdMPv1PoKc44f5utJWaZNCRwUvP5woxubknH8SgljdRqItl0bg9RFjKW8k5LGHmMx+0Jv8AnC0UZrkkKH9q8/rFjYvaLLPOBp1K5d3SjgAFeFdvUDWLVrl5Bz/MhWxOxHU24CKg1HKPuMhZtoFo8UnUfURq2HQpIUMwYbpvFg+s0rZnpEExMV1t2omXbxHMnJI4n9IYAycCR2Cjcep92lajbCauKpwSNT0EY60L3OrP2dGx/wBj79IpJyaU6srWaqP+U5CMnal9GGl922FPucG6EdK7noDDQrRBlpxX1V2obbUOJsnLVfVq85/3I+RgbtZ9Ojzn/Yn5xhRbloLzRKJSNsSs4DbVopzVKIUOCVZ/OM/M09ZEv7v1nfP7xpWde9xOToC08Rkf0MbCz7RbeTibUDxG46iEDJX3aK+7fbXLr/vGXv1HujZWZaCmlBxs/UEfpFmtHGVlpqbtO224cRrxMcNk2il9sLTlsQdjuI7oWIxxOwrBhkQgggipqRGTvJOY3MA8qfnGrWaCFTeq3ES7Tri1pCyFlCSoAqVQkADfMiE9WTgIPMf0KruLt4mRvdbDs1MGRlVYUJH27g2/tB9fU9DFbMzLFnJDMq33syrahUo81Uz9BFXc9E3MJUzJNlTziip59WQTw8Wx3455CNdZw/gLxL0k4+lQGKdHiOdMVMqJTXYkE0iCnHp8e3v+cw95Y7vP+Pyk3ftxE0iqcljzo3SfqOcWldo5p2wZG2FKmLLmO4mk+JYCSnFXdacqGo8wrWudYzt4LoTMogzU3PttP1wtJGI4wBplpttTPOBHTgng4ml1JA5E0NpWc2+godSFD4jodRFBZNorsp9LDiiuTdPgUcyg6a8OPvjisy0rStBKUSrBCgaqdAIQaDQkig6VzibXtUPMOy04gy8ygGiVgpBUnQgnSpFPWLWl1G1uR/j6zXxlzuXg/wC8R4XZnMK8FapXp12jWwmezq3Q9KsnGC62AFpr4hhNASNcwAa84cTjlElXKsE0xKhkPiY1oUkWL5EzVuTWNZH4UZeu8J28NquWpMLlWVYJRo/aLGqyMqdK1oOVY2F+rfRLSr1XEh1aFBCSqiiVZVA1yrWvKF1dWzZqbZTLSCChvzOzKqpGZzSDxGlBmabQKtSxNkQpALbmnROWq1JfYSTXeODxLoCqgGZxEZk090aOyLVbmWwttVeI3B4ERurnXPYs5rA2MbivvHVAYlH6J5Rmr0dmAW4Ziz3PZXq1KPwK93l6UI5RbVowxnn3jy3Mp649pz1jgtex2plOF1NeChkodDHMezO0kAzKZlBmic28wkj/AHabaUpzjgelrZdWAiTW0poFS6+VzkCcjXPIExkadgcqYT5hSPUJ2XQtlyRmEyMyrEyvKXcO2dAkn1ApsacYcd3pqh7s75iPz7eC2G35c94CxNNHEELqCFDI0rn6HhDUuRbqZhlhxK0qWAnvAFAlKtCFDUesWQyEWY58znXKFfK9RnGFzeye718geVHhH1Pv+UMKZcwoUrgCfhCTt+10MNrWtaQshRSCRVSqEig1OcdigDlpzftEsQta+ZnLetFybfMnLnCgffOD4gHhtzjzmppmzwGZRvvZhW1Co8yqmexyEVF1lzDrS25RFFqxLfmVmiUDmrbLPjnpG67MZmTZmUsSrbk46sHvp3AQlBoThFRUJNNaitRrCVxaxst17f3Orpq0orCp37zwsC2kTTYUCAsedG6Tv6RZ1ixvh2atzLhmJRfsszWpKR4VnWqgNCTuNa5gxlz2Y2krE+qbQJgUCEitCBsTkBtlQ7wmdOpOQcR0aggYInbaVmtPpwOpCh8R0O0ZmRfcs19LLiiuVcNEKP4DwPDX6xw2tb08lxEq4gSz4VQqUcIVw1FMJO4NDHtbNrpfl3ZeaQZeZQKhKxQFSeBOldPXeDUC2kg+IDUrTqEKmOC5lolt7AT4XP8A62+o90MAQhLiWyHJdpWIFxvJQrn4TkSNcxTOH0kx0rsHDDzOPoCyhq28GfUEREwGdCebw8J6GEDdaymbRtacTP8AjLJIZaKiAUhShoCCaAJNP7qx+gDCivrchmYeUo4mngThcbNCR+GuWcL3OEIJ/eM0VtYCq/nj3m6syzWpdAbYbS0gaJSKf+nmYx99bZnW52WYl2VKadKKrAxJpiUHUrFKeTCcyKRydkVuKwOSEyo+0S6jQLUSVIJrkTqAT7iIY0D/AAn3mSMiV9nWFLS7jjjDKG1uedSBTFQ16anaJtaxZeaCBMNIdCDiSFitD/m0Z683aCxKu+ztocmZjdppNSn/AHHjy2j4u92iMTD3s7zbkq+fKh4UxcKHidq8Im1u5Mjqct2rXnV2m7LrZLUs2hQ8tEk4vs1JNBSqTSgrpWNLeC68rOgCZZS4RorNKh0UCDTlFxGR7SJtwseyy6sLz5CagmqU1zIpudPfE5Y8SYwJib4WFL2dPyRkR3bri8LjQUVAoNBUgkkb+6sPR9P2Sh/b9IW1zez2WlnkuErefOq3FVpxwgaaamphoKTUUgqerJH5SrVKqFMQlxrDlrRnZ5c8O9ebdKUNKUQEoBUNARUClKbU5w35SVQ0gIbSEITkEpAAHpGAvf2eMzDi3UlTMwMWFSFYcSqHCVZdMxQx29lNsrdlAxME+0MFSFBRqopCqAnjSoTXkOMBzuHHjxB1ODxK21VW6px59nAhtpzC3LUQouor5qnka6jQ00zYzJJSkqFFECo1oaZj3x9KVQEnQZwtLP7X2nJktKl3EoJISsKBJpXMpyppxMXgv0IXgRg2s84hlxTKO8dCSUIJpiVTIVjE3dFttzDCppSHmHql1AShJYyJAqAN6aYvrHFIdsbLsy20JdwNrUEd4SKgk0HhA0z4wzwM4mCvBEnBlFb90JOdUFTLCVqGigVJPQlJBI6wt7Xstmz7alESPg73J5kKJAHqSRUZ58Ive1u2Fq7mz5ZR799fjwEgpQKakHIGteiTHfcW4zEs8FpxOO6qdcOI86ZZbc4m7HB8+IKxh1GVOoq2scUn5Qg7o2NL2hac2meGMtUDTRUUgipqciCaDCaf3R+goSt97lNOzKicTbgNULQQk0OYrxppDwQupURS6xanDsOOoxZayWG2e4Q0hDVCkoCaAg614xiLyTExIzMpK2dLYGVlJJbT4fOoOJWKfkwmpPGPjsjvCShchMqPtDClYcaiSpFa5E60r7qQx4ROUbBj4IYZEIIw1udqMpLuraSl19TZIcLaahNNak60z0yyjpX2l2cJfvw+k5fdaOV4YNfXTnFbG9pe4SplVPztqusTcqFSrIJCloqMQVVtSFUBBKTQpBIyMa68F1pSdAEyylwp0VmlQ5BSSDTlHXYtpCZYbeSlSUuJCglQoRXjGM7XbwlphMowo+0zBCQEk1CK5kkaV09/AxoZLYEo4AyZlL/WFL2fOyfsI7txw4VtBRIKSQKmpJzr8I/QaBQCEt2e3JbRMocOJ1weJa1nFSg29aDcw6hDhQoApiVVq2kuo46kwQQRUPIpFJeSz8ae8T5k6gDUftF5HyRGLKw6lTCVWGtgwiTvXdpbriJmUc7mabzChlipsT8M65VBjssPtTQCGbSaVKvDIqIJQo8dKp+I5wwbXsKtVNDPdPHpGStOym3RgfaSvktMc4s1XpcZHgzpGqvUeus4PkTtsRdmIdemJZ6WLjxxOKDyCa66FXhqTUjKpgt8WY6tp6adlsbSsTay8hJqM6eaqhlWnKMk72e2eo17gp6OOfVUQ32eWeP6JPV1z6KjXzFf1g/kbfp/v6TRzfaKypDnsKFTbichhBAr7qnXpziusOWfKlTE2oF5egGeAcK7npQCLexbNaZQpthpKK50QnXT12jS2RYVKLdFTqE/rE3Nb6axge80K66PVYcnwJ63ds8pHeL8yhlXYfvF5EARMP1oEXaJz7bDYxYyotmTxUUBXY8esYS3bEdLrUxKOYHkFVU6BzKgB+GusNFQigtOxyPE1p+Xh0he1GU70gGBByJjbvdo6FpwWg0qTdCgg4wcKieFRUDl8TFRaVyWXpkOy8+yG8RPcqKCEkpUKJUDUDPykbRpLWstqYGGYaS5TQLGY6biKV648mog4HBh0o+9l0qowJdSo9xL+MPInjdy58pJvtvPzkupKK9y2koSMVM1ElRLitcgNot5ztBDh7uSaW84VhAWUlKRXzEVFSABXYc44LNuPIsmqWlGlci64RUgitMVK0i/kZMIolpFOASIjalT0CZPje0qbr2C42p16ac759aq1IH2YJNUpOvXoIYllSpQCTqdBwGwjlsqycPiczOw4deJi5EGprYne/cpQezCkZ+9di98jGj7xA0/MOHXhGhiDDattORKtrWxSrRAXgsJanEzMqvuZpvRQyxU2P79IvLA7VkVDVotKlXhljoShXPSqfiOcMC3rspdqtqiHN+CuvA84wVtWEPJMsgj+5NR6GCvWl3PRnOS+7SelxlfBmhsJ2y0d4qVclftVFbmF1skk55gmoGZ8POKmYu3YbbnfOeyJJNcKnkBFdckYqHpTjlGTcuTJHPuqdHF/wD6iG7kSQz7onq4v6KgXybe8P8AetPsf4/uaK3e1VhB7mQbVNOkUSUghCfhUgcAAMtRGfsCwnS8qam1l6ac0GuGuw+QAyEaGw7u/hlmAkcQmg9VQwbCu4hjxK8bnHYdP1gi1pTz2YJr7tX6VGF8mel17J7hvxedWZ5cBF3ERMDJycmdCusVqFHiEEEEVNwggiKxJIR5PyyFiikg9YiYmAnrwjgcmVHenSE9RrK6uDyfaFRGPI4ny7YbHNPRX6xDViS44q6qjndmUJ8y0jqoD5mBuabV5VoPRQPyMc75wZz8MRnNmMbzLtiXQgUQkAco9RFQ28U6GO2Wmq5HIw9p9dW/p6MWethz3OuCIrEw/BQgiDFTbluolxn4lnRIPxPARYBJwJROJYTEqhfmSDFW/ZsuNV4P+Y+sY60LwPvarwp/KjIfqYp1vJHmUPUiC/Iq3L4gi4PiMmXs+WOiwv8A5j6RbMspQKJAHSE+h9J0Uk9FCLWz7ceZphWSn8qvEP29Iv5JV/BIHA8RniJijsG8SJjwnwOflrkf9p+kXYMBZSpwYUHMmCCIMVLhHm8pIHiIA5xT23boa8KKKX8B158oyc3OLdNVqKvkOggbWAR7T6B7Rk8CaeZcka+IIJ5JJ+QiJaYkQfCEA80H6iMet1I1IHUgR8pmUHRaT0UP1jHx3jX3Rpv1/T+ozpd5ChVBBHIx7CFow+pBxIUUniDGnsa8eIhD1ATorQHrwjS2g9xe/wCznrG5ORNLBEAxMFnPhBBBEkhHjMO4RX3R6xU2pMhOJSjRKASTwAFSfdCuruNVeR2eBN1ruMz9772MSDXevqJUquBAzUo8BwHM5QrJ+0bStElbr3scsdG0GhpzIzJ6n0jhctVM7MO2hNqoyg4GEHQAcBud+p5CO2y7EmrbJOctIj8RGbhGlBvnTkOZhWnT7OT+LyT4/KMEjGT+gnkm48sc1lxxW6lL1iVXGlfw94k7ELMQuamLLWJe0EktaNPpBUFAceOVMtRzj6XfaWD3d1qig+1GYqdqa+saIvB4OYRTSR4n3KrtKzlY5Z8zLQ8zLpqSOVfmCOhhl3KvkzaLZKKtuo+8aVqk8RxTzjEzlrMtJSpbiQlRok6gn0+cUtttKlHm7RljQoI7wDRaT01rofQ7QFqxcMMMHwf7kdNvK/tP0LJP1yOojrjO2PaCXW2nkeVaUrHQisaAGGtDcXTa3Yilq4ORK28FqiXaJ/GqoQOfHoIUl4bdRLpLr6iSo5DUqPARpr3T2N9dT4W6pHpr8a+6FLKzKJp9ycmSEy7RwtJOhPTc79TyjrFxRXu8mAVTY2PE6CmenvGpfssudEg0URx4+8iOpu40tqsuOHiV6+6PWy7MmbbUQisvIpNFOEZrI2ArntyHWPN1yZslYYnUFUvWjT6QSCnatOVMjmOccy17n5zz7R6sUqcY/WSq4srtjSeIWY5V2ROyhxyzxeQMy24akj/OFI6377yyXQjEVIIqXACQDwpSsXEza7LaEuLcSEKIAVqDXpAVt1FZHcKa6XE87s3kRM+WrbyPMg5EEHUHcV9Yb117Y79uij9onzc+B/zeELeyTKCielz40EFVNFp4njz5GN5c62hiZfT5VgV6HI+4/KOvVaNTXnyJzrKzU+PEbUVF4bT7lFE+dVQnlxMW0YS8Mx3j6v7fCPTX4ws7YEc0VItt56EobVtJDDanXlUSNTqSTsOJMYV60520TVg+yy35j5lc+PuoOceVrzAnp1aXDhlJXzVNAVaGvrUdBzjqkxMWs4WJId3KpydfIpQcBptsM89hC/I4Hfv7RzU6rcSAcL9Oz/5Phm5LCgC4448r8xXrHoq40rwWP+ZibRs6asVeBxKn5EnwOgZo5KA0PI5HbhETl95ZBRhJWFeYpB8PUHOvKAsLs8HMXVqiOeJzqsCbljjkplRA/puGoPLPL5dY0F2L2JmFFl1JamE6oOhprh/SIVbDAaL3eDuh+IVOuWmteUU955FL7SZqXV9q0MaFp3AzpES0nhx+sYSw1cocj2jsuraeId0o+IZp5j9o0UKC5N4O/ZamBkoGixzGR94z9YbyTUVh2s+DFddWqsHXpuZMEEEEiUDCc7QL1PTLkxZtnsF9wpUl5wGgQDkRwrTKpPLOHGYR84XrDtKbmVMLflZpRWVNipQcSl0PDNR1y0ha5VZl3fp+c2pInxcnsoICF2irGE+SWBqlOdSVHQnkPUxvp28kjJqSw4+yyQAA3UDCNshkkdaR6XVvC3Py6ZhoKSkkgpVSoINM6Ejn0MV07cGSedmHXW8a5gUUVGuDKlUflOQz5RknJ9UJjA4l9NSjMy3hcQ280oAgKSlaSNQRXLoRFcm58iG1NCUZwKNSMA1zoa61FTvFhY9nIlmG2G64G0hKcRqaDiY7IxnHUvEWjHZfZomAguuK8KlJl1Lyp5SpJpU4SRWhyOsUF4Li2hKhbcrWclXAUhBoFNg1FKE7ZZjXgI3Nk3I7m0nJ0zClpUFBDRB8GPNWddK1yoNY0F4LYbk5dyYdrgbFSBSpOgAqdSTGy3PvMgY56i7uDeKYkTL2daEupkKqGXVKyJJJCTqDrTI5ZCmcOhlXgB5Qklz7tuzcoWpdxmVl196p1wUxEUICSMjoBQE6w7mk+EDlFUqouJHeOf3mWPpiBvFbD8w+9KSTCn3SFd4oaIxV30Bz1J1jruT2ULoldoqqhOaZYGoBJ1WQaeg98czFou2NaM28phTzD6jiKPMkpUTnwzKvhDQureFqfl0zDIUlJJSUqpVJBpQ0JHA9CIa1Nj556maguJZy0uhtIQ2lKEJFEpSAkAcABkI+ZyTbeQUOoS4g6pWkKB9DGDvJdW01zD6pOcQhiZAC0uKViRSgODwmgoNiDn6xt7Ikyyw00VlwtoSgrUalRAAqesKEY5zDA+JXt3PkUoU2JRgIX5h3YzppnrlXKMyOyGR73HidLdSe5K/DXPeld+O0b99vElSakVBFRqKilRzhcWTc21EusNvzqFSjDmMYSsOLGoSrw5jkVHXeNKT7yiPpKG3Lgz0niTJVm5VwKT3SiMSARSgqc9dRw0issCbmLPLUpOy6mQqvdLOhJNaZVBzJ0NRXSHXb9sNyku5MO1wNipApUnYCpGZMKG8NvLtt2XSywtphlfeFbmqjlkKZbbGD6Z33ekQdoGOTP0DLOYm0q4pB+EJS894nhM+yybBmJldVEDRIJ1P6kgDLjDsl28KEp4AD4QkLZeesu1XZtLKn2XElDgR5k0ORGWWg+MXYAYfTu6I2zvicN0eyyYdztFRaaxYi0lVVLP8AcQaAc8z0iyRdeYQ445MzKrOlGVktMSxIBQnxFxWE8NVKBPSNxdK9jNoMKeaSpOFRQpC6VB9Cdaxx3zu4i0m0tLWprCqoUnPXIgjcGF/iENhuJkVkjImjT3bzQ8rrTiQc6LStKhUHgQR84rJa6Mi3iwSjAxjCr7NJqDqKHQZDThFlZkklhlplFSlpCW0k60SAkV90dMYzjqSJy/HZvLpUfZHwy4tQCJZVcCl0xBAVXwqIFQDX4x5O9n8/KNtvSfjKkgvShNQlVM8JJoR7iOcba3blNvWg1OqdWMGEloaFScga7bV6Rop+1kMsuPO5JbQVqpwArQczpTnGzZ0vcsVnG6JOwJqYso93PSymWX1kpWTkknbKopyqDvH6Ms1VWmz/AGj5CEDey8S7dS1Ly0u420lzGt1ylKgKTQUy0Ucq5mkfoGSawNoT+VIHuAEHT38yrHY1gHodT3giIIJF4RW2g1nyORizjzebxCkL6qn4tZA78TaNtOYkJaYNgT60OA/w6aOJCqV7tfOnDMU3FCNDDRcV3rR7pY8aTgcSQQKjJQ2iLYslt9tTMwhK21ahQr6jgeYhdi5to2esmy5lKmNfZ3iadKmoJ5jDtCNWpU+mzhh7+YYqR11MJeC99sSbqmXph1KkkjEUIooDdJw0KdD6xzWVfW2JlxLTEw64tWgCEe8nDkOZhhTt5bSUME1Ygfpzxp9PCoR8yN5bQQMEtYQZrw8A9fAkfGHfirjx+4gsGMaRQpplAecxqSkY3FUFTTMnYQsbfnFW7OIlJYn2FlWJ90AgLIOgO+WQ6k8I6X7pWpaKh/EZhLMvqWGN+R2rzJOmkMCw7GZlGksy7YQgbDUniTueZhK7VKgwhy3+IUKT31LCRlwMKEiiUgADgBlFzSPCUYwjnHvDOioNSZbswVjZPEXd8ZDu31Kp4XPF6/iH19YX93bW/gs4tLlfYZg1BAr3a+PpmKcKcIett2al9ooOuqTwO0K22LKBxMzCARuCPiP1jrhVur2nuL5KNmMRh9K0hSFBSTmFJNQfWF9b96LQfnFydmNJT3WTrzqcgeVcqehJ2jLSFnT1nqJs9+rRNe5dzTXpp6ihi5R2j2gjJdmYlbqQ4QD7kn5wgdM6HrMOLFadUlea05GZaZtNtDrTxCUPMprRRy2Ar0IB6wyXFhIJUQANSTSnrCsX2kz6skWWQdipwkf/ACPnFRabFo2iQJx8NMbss6EcDTU9SYg01jnrEnxFXzPe+9vfxeYTJyxrKsqxPODILINKDkKGnGtdo191rNDjzaAPAihPIJpQfKKexrIS2Esy6KVyAAzJ4k7nmYaV3bJEu3Q0xnNR+nQfrD4UUJgdmAyXbMtYyF7pMpWHAMlZHqP2+UbCPCclkuIKFCoMJuu4Yjemu+DYGiB79VjzxfAUZKYNHQBXArWtOtT0JHCG3ZriHUpdbWlxtQqlSTUGKC27Gw1beSFoVlmKhQ/WMOzd2bkXC5ZkxhQcyw4SUn6H4HnCzKG77nRtobG+nlTLKUU+ufmZWZtCZl3O9JYSkN4XGlE0wlQ8wFMv0MWNuWYqUaLz9rTiUAqGjVSRoAKZkmM9bdvzcwgNztkJmCnyuNrKSOJSoAlNaDfaKuzXlNOBbdiuKcHlL77joSeICk0gwIx1/ic01WZ6P7GM3s+RMLkG1zi1KdWVL8dKpQfKDkNhXP8ANGLvzbhtB4WdJqxICqzDqdAAfKDvQ+80HGItJm1LRAEw8mVZPmaaJqRzIOfQmkaK7V3EMgMyyKV1O55qMC2gNu8x6nTuR6+FHeZbXSsdOJttAo20B8NB1J+sMIRw2RZ4YQEjM6qPEx3wdFwIrq7xa/HQ4EIIiJjcVhERMESSeTrQVrHE7JkaZxZRELX6Su78Q595tXK9SmUkjUERAEXUEJfdQz+L+IX4/wBJVtyqjtTrHcxLBPM8Y9omG6NFXVyOTBtYzSImCCG4ORFfa9kNzCaLGY0UMiP2ixgiwSDkSEZi7tG6zzZqgd4niNfUfpFI62pOSgUnmCIb0BEMLqSOxBmseIoG0FWSQT0FYubPuy+6RVPdp4q+g1hjARMRtST0JBWJVWNYbcuPDmo6qP04CLSJghckk5M2BiERExEVLnjNSyXElKxUGM5O3VOrSvRX6xqoiMsoPcPTqLKvwmL9yxn06tn0ziEWQ8dG1euUMGkFIx8ERz70sx0JkZK66zm4oJHAZn9I0kjIoaFECnE7nqY6omNqgHUUu1Vlv4jIiYII1F4QREESSTBBBEkhBBBEkkCJggiSSDEwQRJIQQQRJIQQQRJIQQQRJIQQQRJIQQQRJIQQQRJIQQQRJIQQQRJIQQQRJIQQQRJIQQQRJ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0420" name="AutoShape 4" descr="data:image/jpeg;base64,/9j/4AAQSkZJRgABAQAAAQABAAD/2wCEAAkGBxQSEhUUEhQWFBQXGR0YGBcXFRgXIBwcHx0YGBwdHBwgHSggHBwlHBgXITEhJSorLi4uFx8zODMsNygtLisBCgoKDg0OGxAQGywkHyYsLDQwLDQsLCwsLDQsLCwsLCwsLCwsLCwsLCwsLCwsLCwsLCwsLCwsLCwsLCwsLCwsLP/AABEIAOEA4QMBIgACEQEDEQH/xAAcAAACAwEBAQEAAAAAAAAAAAAABwEFBgQDAgj/xAA+EAABAgMGAwUFBgUFAQEAAAABAgMABBEFBhIhMUFRYXEHEyIygRSRobHBIzNCUtHhFRZDYvAXcoKS8bLS/8QAGQEAAgMBAAAAAAAAAAAAAAAAAwQAAQIF/8QAMBEAAgIBBAECAwgCAwEAAAAAAQIAAxEEEiExQSJRExRhBRUycYGRodGx8CRS4SP/2gAMAwEAAhEDEQA/AHjBBBEkhBEExVzdutIyriI2Tn8dIsKT1MswXuWsEZhy9J/C2PVX7QIvSfxNj0V+0E+C/tB/MV+808EVUpbrS8q4TwVl8dItAYGVI7hFYN1JgggipqEEEQVRJJMEUs7eVhuoxYzwTn8dIqnL6flZ96/2jYRj4mwjGa6JjJNXzH4miOiq/MCLiQt9l0gBdFH8Ksv2iijCQowlrBEAxMZmIQQQRJIREfDzoSKqIAG5ilm7yJGTacXM5D94rMw9ip2ZewRkF3heOmEekS3eF0a4T6RN0B83XNdExRyd40KyWMB46iLlDgIqDUHcRcOliv8AhM+4IiJiTcIIIIkkI+HXAkEk0AzJj6jMXpn8w0k5aq+g+sbRNxxMWOEXM5bZtlTpwoqlHz6/pGNtu9UrKZOuDH+RPiV7tvWKW9d4XVvexSZ8Z+9cH9Mcjsc8/drFG/LSlmpBdHfPk1qaKUSdSK5AdY3bqVq9CDJgatK13rc4EtP9S0q+7lXljjl9Kwf6lpTm5KPJHHL60i1s+dQ82lbSgUkbbciNjHQYQP2nYDyI+Psyojuelh3slZs0acov8ixhV6Df0jZWRbSmqJVVSPiOn6Qr7Yuww+MkhtzULQACD9Yi6l4HWXvYp01V/RdJ842BPHgfSHaNWl/pbuJX6N6PUp4n6BaWFAEGoOYj7jL3WnzXulHLVP1Eacxl02nE3W+9czzmHghJUo0AFSYwVuW+t84U1S3w3PX9I7L42mVL7lJ8KfNzPD0+sKe8VsuvveySRoR966PwjgD67b5QQbUXc0bRQBky6tm9EtLZOLqv8ifEf29Yo/8AUEKzblXlDj/5WOR5uSs1ICx3zxNTWilZ78EiNZJzSHUBbagpJGRH+ZQnZr2HKrxDhCxxmZ7/AFBSn7yWeQOOX1pF9Y15ZeZyac8X5FeFXu39I6SIo7Yuuy8KpHdOjNK0ZGvOmsZr+0efUJo1OOQcxm2BeRSCEPHEjIBR1T14iNslVRUbx+d7r226h0yk594Puln8Y67nhDhuZaeJJZUc0iqenD0rDrBWXesVsUEZE1MeM1MBtJUo5CPWMneWcKnMAPhT8/2gJil1mxczitK0lvKzyTsn/N4y9uXslZTJ1yq/yI8Svdt6xn723jdde9ikTRf9V0fhG4B+Z9Ipn2ZOzUguDvnlGudFKPE55AfOAs4Bx2faBo0bWjfYcCW57TUq+7lHljjl9Kwf6mpT95KPoHHL60i0kJxDraVtkFJFRTblyPKPc5wudXg4KzoD7LqI7nRYd7JWboGnAF/kX4Ve7f0jWWVaamTuUHVP6QsrVusw/nTuljMOIFCDt1j0uleR5D3sU75v6Lh/GOBO5Oxg9dqv1EdRono9aHiPmXeC0hSTUHSPWMvdedootnQ5p67iNPBwYWqzeuYRMRBFwkhRhW3rtXumph/cBShnvnhHvpDQe8p6GEBd6xjbU5Oe1OrSzLrwJaQcOpWAT/0rXiYIlgrUkwNlZsYCZW69oOYS3KtqmJx9RUo0ySKmlT8dgKw1rmdnSGKvTpTMzKq1KhVKARmkV82pz55ARpruXZlpFBRLNhFfMokqUrqo5+mkUF5L7mWtBiTSglTim61SKFC8QJCsVQoEDKlMjnCOdxO2O+BmZ62uzd+VdU/ZaxhUaqll6dEnQjgDQjjFQbCtkYprugBUD2XFUlIGZSONRsa5w7oBGN2exNDI6M/P718HVlKGJV0uipcbKVEhIFTSgrxzI2jytydZnpYutHA+x48JyUmmZ6jKteUMq6l9vbLRel0tFKUIUVLKAlQWleEpqCapIKaE0NQco6bxdmslNuF0pUy4fMpo4cXVOleYi9iKRxiT4jMCDzOe6Frd6zLzG5CSeuivjWGe65RJVsATCFtGxDZE9LNy7y1S8zVJaWQSKUzHKpBr1h4z9fZ18e7Pyjos4sAMQqrKMRFLem1C2y++T4qKUP8Aca0+JELy6005gDEk2X5t3xOLpUIFcqnluTlUxp7pXbFsvTTk06sNMud2hpCsNNcz6AdTWGnYt35eQaUmVZwgAk0zUsjOhUcyToNtNIX1Fit6faPbiTkTN3M7OWpYKcm8M1MrriUsYgkEUISDqaVGLnFDa3ZzMybinrMWFtk1MsvL0SSaHloesWVn9pTq5xMq5IrClUyQ4FqQCaVWBkAN88oY8LMWHcoY7ESBsa2UBU0WaitDKg4lBIHmSBX4ZnhFa9fJ1SkpZlXCpNS6gpUSANaUGQ1zI2j9AGFtZnaM49NqZRIEEKCVgrSl0A7lJ1pqaE5RAqtzt6mviMvmYK8M+1OS6ZhlWF1gheE5KTmK+lQDXlDGubauP2d8fjCa+uSh747bf7MJGaWXMK2Vq85aOEK41SaivSMTPWUbJtOXYYdUuXmP6azUpIP65++GdM6r6BKLknJn6BcVQE8BWFdeW1O5YffOZSlShU6q2+JEM2cHgX/tPyhD2LY38anZsTLq0sSyu7S0hWEnNQqf+la84tjjuc+yo2OBMjdmeXh7qUbL048Spa6ZIFSaqPLU1oM41/Z3L2cma7p50T067iGPAVNp8JKkpUcjkFeL0EMazrnSjEuuXZawIcSUrIUcagdar1jIzVoy9jzUtIykuauFBKikKKkrUtCj3lcWIFIypSlYACDnHceOeM9Tktrs4mJVxb9mOAoUcRllZDjRJ0I4aEcYqBYlsjFNFrKoBlcVThH4kgfTPPSHcYIHnPYE3kjoz89Wpf0pKUoZUlQP2iXMj0G/vERb1oNTkt3zKsLzBDgBoFJzz6jQ15RuET0vbE9MSMxLeBtJV3mEIWlaF4clAmqSkgivPKLa1uyuQewlKVsqCQkltZGIAU8QNQTQZnfnGtiKQQMGT4jMCDyIXVtfvmWJgZEgE9Rkr4gw0RH5/tmyf4NOyyJZ1amJg4VNLOIg1AqMuJBrD/QMhDKnPM59VRrYiTEwQRqHnyYR15rnOtzTsxIvKl3zixJGijr8efWHlSMzeqQ/qp6K+hgtW0na0DduA3L4mZ7LbyqnZSjyqzLJKHaih1OEn0y6pMbBTSSQopBUNCQKiutDtChtqzpiSmDP2eKqP37OoWNzQa6V65iNrdTtAlJ1KR3gZf0U04Qk13CSaYvnCd9LI30jFNy2LNLLTrbhWG1pWUHCsJUCUngrgYl+bbQpKVrSlSzRIJAKjy4xhbVuC8iZXNWXNGWW6SXUEYkKJNa++poQdcqR92HcN32lM5aUyZl5H3aQMKEc/wBgAOsC2r7wuTN0hpIJISATqQACep3jF9ql6FSculphVJp9QS3QVIFQCeWoA5mOi9vaFKyaSEKTMP6JabVi8X9xFcPzjIWBZb81MfxCf+9P3LVMm07ZHQ56a7nkWihnaCuuFazpurc5xU2iYnH1TExkBXRP/grpQZmHU83VJTxFIzt1rPz71XRP1P0jTUhy3AO1fEXo3Ebm8z8+23dh+XfefkX1MOnFjQNFEVyG2Z48Y47kWnMzk5KH2qYddC1KmEGqUIQmoGmRrl74a98bMwL71PlX5uSv3hZTku/Z0wZ6RTjCsnmaZEZEkAcx1BMVYgZdyiOFcgMI3bNspiWC+5bS2FqK1kDUnUkwrb0ds+BxSJJlKwkkd47ioacEgg05kjpG2uxfqTn0US4ltwghTLiglWmdPzDpGab7FZXvFLU+8pBNQgBKacirOvpSEVwD65Dk9T5uR2tpmXUsTbaWnFnChaK4So6AgklNephiTdksuutvONpU60aoWRmnoYwkh2PSrEwh8POlDagsNqw+YGoqrLLlT1i0vd2jS0oChpQmZnRLTZxZ/wBxFadNYjAE+iQdcxfdoUqqXtKYcxvoeeDa5QsqpVQASUq5VA4RdXKuq4ucbmJt1T0yqlcWiQMz6gCnDOOOw7NfefVPTxq+vyI2bHADbLKm2dakxym9szJzczMNutlLKkt+zOZFaSEklG4Ndxxh5E2rk9ysBRuM/RJGUJS9NzXUTbkxJPql3zUKA0Xw9+WsOptVQDQiorQxQXms8n7VO2SunGBGJ37gNy9iZTsuvMqclcL6qzTJKHa5E5nCo+mWW4MbBTSSQopBUnQkCorrQ7ekKO3LJfk5j+IWeKuf1maGi07kAa6VpxzEbO6naBKzqQCsMPHIsuKCTXfCTTENf0haxMciM03LYuROe9vaXKSDhZVjdeT5kIA8Nc81HKtDWkTdDtIlbQc7pIW06QSELAzprRQyryjOX97KVzcwuZlXUhThxLQutK0AqlQ2PAx9dn/ZYuTmEzMy4kqRXAhFaVOVVKO1K5c4vCbfrN5bMaKWkgkgAE6kAVPCp3jG9qd5VSkslDCsMy+oIaAzOoxEe8DqY9719oUpJApCw+/oGmyFGu2IjJPzjIWBZcxNTH8QtD7yn2LNMmxtlseWudTFInOTMX3LWuZ3XQuY6ucbmJ19Uw+KYa6JAz+GY4Zw6BFHdqQwJLih4ladP3i8hkRencRubswgggi4aTHw62FAgioOoj7giSTG2xYimyVIBUjXmn9oxls3SlZnxONAL/Ojwn1pr6w5CIrJ2w2nM6YTxTl8NIYW4EYeKPpyDlDiJn+RlJybnptCdh3hoOmcH8jFWTk9NrTukuGh+MNNV1uDnvT+8Sm63Fz3J/eNf/CZ/wCRMHYl15WVzaaGLdSqqPoTp6UjY2RYanCFLyR8T04CL2SsNps1piVxVn8NIswIy1wAwk0mnJOXOZ8toAAAFAMgI+4IIXjc8pmXStJSoVSRQiMBbVhLYJI8TeyuHIwxIgisbRys2jlYi7VurLTBxLbov8yDhPwyPrHB/KKxkiemkjYd4cumcOafuuy4apq2f7aU90Vi7mK2dHqn94Jmtu4Xch7irNzlKydnZpxO6S4aH5xa2Rd2Xls2mwFfmPiV7zp6QwG7mH8To9E/vFxZ13WWSDQrUN1Z+4aCJurXoSbkHUzlgXdU4Qt0FLeoB1V+gjRzN15Nx1Lzksyp1NKLLaSRTTOm20W4iYEzFoFnLdyBEKFY+oIzMzMWrYJBKmhUbp39OUYa3bpSs0avNAL/ADJqhXrTX1hwRyTVntuedIJ46H3xnEVfTc5Q4iS/kRScm56bQnZIcNAOAzg/kQqycnptad0lw0PXOG4u7TZ0UseoP0iW7ttDVSz6gfSJgzG3UdZi6sO6MrLEdyyCv8yvGr0J09I3lj2GQQt0dE/U/pF1KyKG/IkDnv746RFgTaafnc5yYCJggi41IgggiSSYII552aDaCpWgiicDJlgEnAn2/MJQKqIA5mKGcvJs2mvM/pFPaE8p5VVabDhGItq/8uwvumwuYc0wtgEV4V/QGOc+pssO2oTqV6Supd1x/Sb1y2nj+OnQCBu2nh+OvUCFj/NdorzbkkpTtjVn9IP5otJOapNChwSrP5wLbd/2/mG36brb/EcEnePZxNP7h+kXzD6ViqSCOIMIuzu0VlTgbmG3JZZ3WBh9TqOtKRvLLtEtkLQapOeRqFD/ADeDJqLKzi0ce8A+lqtBak8+03kTHPKTKXEBSdDHRHQByMicwgg4MI8nn0oFVEAc4+JyaDaSo/8AsZKenS4SpZoB6AD/ADeAXXivjzBs2JbzNv7NprzP6Rwqth0/ip0AhdWp2ky6HC1LtuTK+LdMPv1PoKc44f5utJWaZNCRwUvP5woxubknH8SgljdRqItl0bg9RFjKW8k5LGHmMx+0Jv8AnC0UZrkkKH9q8/rFjYvaLLPOBp1K5d3SjgAFeFdvUDWLVrl5Bz/MhWxOxHU24CKg1HKPuMhZtoFo8UnUfURq2HQpIUMwYbpvFg+s0rZnpEExMV1t2omXbxHMnJI4n9IYAycCR2Cjcep92lajbCauKpwSNT0EY60L3OrP2dGx/wBj79IpJyaU6srWaqP+U5CMnal9GGl922FPucG6EdK7noDDQrRBlpxX1V2obbUOJsnLVfVq85/3I+RgbtZ9Ojzn/Yn5xhRbloLzRKJSNsSs4DbVopzVKIUOCVZ/OM/M09ZEv7v1nfP7xpWde9xOToC08Rkf0MbCz7RbeTibUDxG46iEDJX3aK+7fbXLr/vGXv1HujZWZaCmlBxs/UEfpFmtHGVlpqbtO224cRrxMcNk2il9sLTlsQdjuI7oWIxxOwrBhkQgggipqRGTvJOY3MA8qfnGrWaCFTeq3ES7Tri1pCyFlCSoAqVQkADfMiE9WTgIPMf0KruLt4mRvdbDs1MGRlVYUJH27g2/tB9fU9DFbMzLFnJDMq33syrahUo81Uz9BFXc9E3MJUzJNlTziip59WQTw8Wx3455CNdZw/gLxL0k4+lQGKdHiOdMVMqJTXYkE0iCnHp8e3v+cw95Y7vP+Pyk3ftxE0iqcljzo3SfqOcWldo5p2wZG2FKmLLmO4mk+JYCSnFXdacqGo8wrWudYzt4LoTMogzU3PttP1wtJGI4wBplpttTPOBHTgng4ml1JA5E0NpWc2+godSFD4jodRFBZNorsp9LDiiuTdPgUcyg6a8OPvjisy0rStBKUSrBCgaqdAIQaDQkig6VzibXtUPMOy04gy8ygGiVgpBUnQgnSpFPWLWl1G1uR/j6zXxlzuXg/wC8R4XZnMK8FapXp12jWwmezq3Q9KsnGC62AFpr4hhNASNcwAa84cTjlElXKsE0xKhkPiY1oUkWL5EzVuTWNZH4UZeu8J28NquWpMLlWVYJRo/aLGqyMqdK1oOVY2F+rfRLSr1XEh1aFBCSqiiVZVA1yrWvKF1dWzZqbZTLSCChvzOzKqpGZzSDxGlBmabQKtSxNkQpALbmnROWq1JfYSTXeODxLoCqgGZxEZk090aOyLVbmWwttVeI3B4ERurnXPYs5rA2MbivvHVAYlH6J5Rmr0dmAW4Ziz3PZXq1KPwK93l6UI5RbVowxnn3jy3Mp649pz1jgtex2plOF1NeChkodDHMezO0kAzKZlBmic28wkj/AHabaUpzjgelrZdWAiTW0poFS6+VzkCcjXPIExkadgcqYT5hSPUJ2XQtlyRmEyMyrEyvKXcO2dAkn1ApsacYcd3pqh7s75iPz7eC2G35c94CxNNHEELqCFDI0rn6HhDUuRbqZhlhxK0qWAnvAFAlKtCFDUesWQyEWY58znXKFfK9RnGFzeye718geVHhH1Pv+UMKZcwoUrgCfhCTt+10MNrWtaQshRSCRVSqEig1OcdigDlpzftEsQta+ZnLetFybfMnLnCgffOD4gHhtzjzmppmzwGZRvvZhW1Co8yqmexyEVF1lzDrS25RFFqxLfmVmiUDmrbLPjnpG67MZmTZmUsSrbk46sHvp3AQlBoThFRUJNNaitRrCVxaxst17f3Orpq0orCp37zwsC2kTTYUCAsedG6Tv6RZ1ixvh2atzLhmJRfsszWpKR4VnWqgNCTuNa5gxlz2Y2krE+qbQJgUCEitCBsTkBtlQ7wmdOpOQcR0aggYInbaVmtPpwOpCh8R0O0ZmRfcs19LLiiuVcNEKP4DwPDX6xw2tb08lxEq4gSz4VQqUcIVw1FMJO4NDHtbNrpfl3ZeaQZeZQKhKxQFSeBOldPXeDUC2kg+IDUrTqEKmOC5lolt7AT4XP8A62+o90MAQhLiWyHJdpWIFxvJQrn4TkSNcxTOH0kx0rsHDDzOPoCyhq28GfUEREwGdCebw8J6GEDdaymbRtacTP8AjLJIZaKiAUhShoCCaAJNP7qx+gDCivrchmYeUo4mngThcbNCR+GuWcL3OEIJ/eM0VtYCq/nj3m6syzWpdAbYbS0gaJSKf+nmYx99bZnW52WYl2VKadKKrAxJpiUHUrFKeTCcyKRydkVuKwOSEyo+0S6jQLUSVIJrkTqAT7iIY0D/AAn3mSMiV9nWFLS7jjjDKG1uedSBTFQ16anaJtaxZeaCBMNIdCDiSFitD/m0Z683aCxKu+ztocmZjdppNSn/AHHjy2j4u92iMTD3s7zbkq+fKh4UxcKHidq8Im1u5Mjqct2rXnV2m7LrZLUs2hQ8tEk4vs1JNBSqTSgrpWNLeC68rOgCZZS4RorNKh0UCDTlFxGR7SJtwseyy6sLz5CagmqU1zIpudPfE5Y8SYwJib4WFL2dPyRkR3bri8LjQUVAoNBUgkkb+6sPR9P2Sh/b9IW1zez2WlnkuErefOq3FVpxwgaaamphoKTUUgqerJH5SrVKqFMQlxrDlrRnZ5c8O9ebdKUNKUQEoBUNARUClKbU5w35SVQ0gIbSEITkEpAAHpGAvf2eMzDi3UlTMwMWFSFYcSqHCVZdMxQx29lNsrdlAxME+0MFSFBRqopCqAnjSoTXkOMBzuHHjxB1ODxK21VW6px59nAhtpzC3LUQouor5qnka6jQ00zYzJJSkqFFECo1oaZj3x9KVQEnQZwtLP7X2nJktKl3EoJISsKBJpXMpyppxMXgv0IXgRg2s84hlxTKO8dCSUIJpiVTIVjE3dFttzDCppSHmHql1AShJYyJAqAN6aYvrHFIdsbLsy20JdwNrUEd4SKgk0HhA0z4wzwM4mCvBEnBlFb90JOdUFTLCVqGigVJPQlJBI6wt7Xstmz7alESPg73J5kKJAHqSRUZ58Ive1u2Fq7mz5ZR799fjwEgpQKakHIGteiTHfcW4zEs8FpxOO6qdcOI86ZZbc4m7HB8+IKxh1GVOoq2scUn5Qg7o2NL2hac2meGMtUDTRUUgipqciCaDCaf3R+goSt97lNOzKicTbgNULQQk0OYrxppDwQupURS6xanDsOOoxZayWG2e4Q0hDVCkoCaAg614xiLyTExIzMpK2dLYGVlJJbT4fOoOJWKfkwmpPGPjsjvCShchMqPtDClYcaiSpFa5E60r7qQx4ROUbBj4IYZEIIw1udqMpLuraSl19TZIcLaahNNak60z0yyjpX2l2cJfvw+k5fdaOV4YNfXTnFbG9pe4SplVPztqusTcqFSrIJCloqMQVVtSFUBBKTQpBIyMa68F1pSdAEyylwp0VmlQ5BSSDTlHXYtpCZYbeSlSUuJCglQoRXjGM7XbwlphMowo+0zBCQEk1CK5kkaV09/AxoZLYEo4AyZlL/WFL2fOyfsI7txw4VtBRIKSQKmpJzr8I/QaBQCEt2e3JbRMocOJ1weJa1nFSg29aDcw6hDhQoApiVVq2kuo46kwQQRUPIpFJeSz8ae8T5k6gDUftF5HyRGLKw6lTCVWGtgwiTvXdpbriJmUc7mabzChlipsT8M65VBjssPtTQCGbSaVKvDIqIJQo8dKp+I5wwbXsKtVNDPdPHpGStOym3RgfaSvktMc4s1XpcZHgzpGqvUeus4PkTtsRdmIdemJZ6WLjxxOKDyCa66FXhqTUjKpgt8WY6tp6adlsbSsTay8hJqM6eaqhlWnKMk72e2eo17gp6OOfVUQ32eWeP6JPV1z6KjXzFf1g/kbfp/v6TRzfaKypDnsKFTbichhBAr7qnXpziusOWfKlTE2oF5egGeAcK7npQCLexbNaZQpthpKK50QnXT12jS2RYVKLdFTqE/rE3Nb6axge80K66PVYcnwJ63ds8pHeL8yhlXYfvF5EARMP1oEXaJz7bDYxYyotmTxUUBXY8esYS3bEdLrUxKOYHkFVU6BzKgB+GusNFQigtOxyPE1p+Xh0he1GU70gGBByJjbvdo6FpwWg0qTdCgg4wcKieFRUDl8TFRaVyWXpkOy8+yG8RPcqKCEkpUKJUDUDPykbRpLWstqYGGYaS5TQLGY6biKV648mog4HBh0o+9l0qowJdSo9xL+MPInjdy58pJvtvPzkupKK9y2koSMVM1ElRLitcgNot5ztBDh7uSaW84VhAWUlKRXzEVFSABXYc44LNuPIsmqWlGlci64RUgitMVK0i/kZMIolpFOASIjalT0CZPje0qbr2C42p16ac759aq1IH2YJNUpOvXoIYllSpQCTqdBwGwjlsqycPiczOw4deJi5EGprYne/cpQezCkZ+9di98jGj7xA0/MOHXhGhiDDattORKtrWxSrRAXgsJanEzMqvuZpvRQyxU2P79IvLA7VkVDVotKlXhljoShXPSqfiOcMC3rspdqtqiHN+CuvA84wVtWEPJMsgj+5NR6GCvWl3PRnOS+7SelxlfBmhsJ2y0d4qVclftVFbmF1skk55gmoGZ8POKmYu3YbbnfOeyJJNcKnkBFdckYqHpTjlGTcuTJHPuqdHF/wD6iG7kSQz7onq4v6KgXybe8P8AetPsf4/uaK3e1VhB7mQbVNOkUSUghCfhUgcAAMtRGfsCwnS8qam1l6ac0GuGuw+QAyEaGw7u/hlmAkcQmg9VQwbCu4hjxK8bnHYdP1gi1pTz2YJr7tX6VGF8mel17J7hvxedWZ5cBF3ERMDJycmdCusVqFHiEEEEVNwggiKxJIR5PyyFiikg9YiYmAnrwjgcmVHenSE9RrK6uDyfaFRGPI4ny7YbHNPRX6xDViS44q6qjndmUJ8y0jqoD5mBuabV5VoPRQPyMc75wZz8MRnNmMbzLtiXQgUQkAco9RFQ28U6GO2Wmq5HIw9p9dW/p6MWethz3OuCIrEw/BQgiDFTbluolxn4lnRIPxPARYBJwJROJYTEqhfmSDFW/ZsuNV4P+Y+sY60LwPvarwp/KjIfqYp1vJHmUPUiC/Iq3L4gi4PiMmXs+WOiwv8A5j6RbMspQKJAHSE+h9J0Uk9FCLWz7ceZphWSn8qvEP29Iv5JV/BIHA8RniJijsG8SJjwnwOflrkf9p+kXYMBZSpwYUHMmCCIMVLhHm8pIHiIA5xT23boa8KKKX8B158oyc3OLdNVqKvkOggbWAR7T6B7Rk8CaeZcka+IIJ5JJ+QiJaYkQfCEA80H6iMet1I1IHUgR8pmUHRaT0UP1jHx3jX3Rpv1/T+ozpd5ChVBBHIx7CFow+pBxIUUniDGnsa8eIhD1ATorQHrwjS2g9xe/wCznrG5ORNLBEAxMFnPhBBBEkhHjMO4RX3R6xU2pMhOJSjRKASTwAFSfdCuruNVeR2eBN1ruMz9772MSDXevqJUquBAzUo8BwHM5QrJ+0bStElbr3scsdG0GhpzIzJ6n0jhctVM7MO2hNqoyg4GEHQAcBud+p5CO2y7EmrbJOctIj8RGbhGlBvnTkOZhWnT7OT+LyT4/KMEjGT+gnkm48sc1lxxW6lL1iVXGlfw94k7ELMQuamLLWJe0EktaNPpBUFAceOVMtRzj6XfaWD3d1qig+1GYqdqa+saIvB4OYRTSR4n3KrtKzlY5Z8zLQ8zLpqSOVfmCOhhl3KvkzaLZKKtuo+8aVqk8RxTzjEzlrMtJSpbiQlRok6gn0+cUtttKlHm7RljQoI7wDRaT01rofQ7QFqxcMMMHwf7kdNvK/tP0LJP1yOojrjO2PaCXW2nkeVaUrHQisaAGGtDcXTa3Yilq4ORK28FqiXaJ/GqoQOfHoIUl4bdRLpLr6iSo5DUqPARpr3T2N9dT4W6pHpr8a+6FLKzKJp9ycmSEy7RwtJOhPTc79TyjrFxRXu8mAVTY2PE6CmenvGpfssudEg0URx4+8iOpu40tqsuOHiV6+6PWy7MmbbUQisvIpNFOEZrI2ArntyHWPN1yZslYYnUFUvWjT6QSCnatOVMjmOccy17n5zz7R6sUqcY/WSq4srtjSeIWY5V2ROyhxyzxeQMy24akj/OFI6377yyXQjEVIIqXACQDwpSsXEza7LaEuLcSEKIAVqDXpAVt1FZHcKa6XE87s3kRM+WrbyPMg5EEHUHcV9Yb117Y79uij9onzc+B/zeELeyTKCielz40EFVNFp4njz5GN5c62hiZfT5VgV6HI+4/KOvVaNTXnyJzrKzU+PEbUVF4bT7lFE+dVQnlxMW0YS8Mx3j6v7fCPTX4ws7YEc0VItt56EobVtJDDanXlUSNTqSTsOJMYV60520TVg+yy35j5lc+PuoOceVrzAnp1aXDhlJXzVNAVaGvrUdBzjqkxMWs4WJId3KpydfIpQcBptsM89hC/I4Hfv7RzU6rcSAcL9Oz/5Phm5LCgC4448r8xXrHoq40rwWP+ZibRs6asVeBxKn5EnwOgZo5KA0PI5HbhETl95ZBRhJWFeYpB8PUHOvKAsLs8HMXVqiOeJzqsCbljjkplRA/puGoPLPL5dY0F2L2JmFFl1JamE6oOhprh/SIVbDAaL3eDuh+IVOuWmteUU955FL7SZqXV9q0MaFp3AzpES0nhx+sYSw1cocj2jsuraeId0o+IZp5j9o0UKC5N4O/ZamBkoGixzGR94z9YbyTUVh2s+DFddWqsHXpuZMEEEEiUDCc7QL1PTLkxZtnsF9wpUl5wGgQDkRwrTKpPLOHGYR84XrDtKbmVMLflZpRWVNipQcSl0PDNR1y0ha5VZl3fp+c2pInxcnsoICF2irGE+SWBqlOdSVHQnkPUxvp28kjJqSw4+yyQAA3UDCNshkkdaR6XVvC3Py6ZhoKSkkgpVSoINM6Ejn0MV07cGSedmHXW8a5gUUVGuDKlUflOQz5RknJ9UJjA4l9NSjMy3hcQ280oAgKSlaSNQRXLoRFcm58iG1NCUZwKNSMA1zoa61FTvFhY9nIlmG2G64G0hKcRqaDiY7IxnHUvEWjHZfZomAguuK8KlJl1Lyp5SpJpU4SRWhyOsUF4Li2hKhbcrWclXAUhBoFNg1FKE7ZZjXgI3Nk3I7m0nJ0zClpUFBDRB8GPNWddK1yoNY0F4LYbk5dyYdrgbFSBSpOgAqdSTGy3PvMgY56i7uDeKYkTL2daEupkKqGXVKyJJJCTqDrTI5ZCmcOhlXgB5Qklz7tuzcoWpdxmVl196p1wUxEUICSMjoBQE6w7mk+EDlFUqouJHeOf3mWPpiBvFbD8w+9KSTCn3SFd4oaIxV30Bz1J1jruT2ULoldoqqhOaZYGoBJ1WQaeg98czFou2NaM28phTzD6jiKPMkpUTnwzKvhDQureFqfl0zDIUlJJSUqpVJBpQ0JHA9CIa1Nj556maguJZy0uhtIQ2lKEJFEpSAkAcABkI+ZyTbeQUOoS4g6pWkKB9DGDvJdW01zD6pOcQhiZAC0uKViRSgODwmgoNiDn6xt7Ikyyw00VlwtoSgrUalRAAqesKEY5zDA+JXt3PkUoU2JRgIX5h3YzppnrlXKMyOyGR73HidLdSe5K/DXPeld+O0b99vElSakVBFRqKilRzhcWTc21EusNvzqFSjDmMYSsOLGoSrw5jkVHXeNKT7yiPpKG3Lgz0niTJVm5VwKT3SiMSARSgqc9dRw0issCbmLPLUpOy6mQqvdLOhJNaZVBzJ0NRXSHXb9sNyku5MO1wNipApUnYCpGZMKG8NvLtt2XSywtphlfeFbmqjlkKZbbGD6Z33ekQdoGOTP0DLOYm0q4pB+EJS894nhM+yybBmJldVEDRIJ1P6kgDLjDsl28KEp4AD4QkLZeesu1XZtLKn2XElDgR5k0ORGWWg+MXYAYfTu6I2zvicN0eyyYdztFRaaxYi0lVVLP8AcQaAc8z0iyRdeYQ445MzKrOlGVktMSxIBQnxFxWE8NVKBPSNxdK9jNoMKeaSpOFRQpC6VB9Cdaxx3zu4i0m0tLWprCqoUnPXIgjcGF/iENhuJkVkjImjT3bzQ8rrTiQc6LStKhUHgQR84rJa6Mi3iwSjAxjCr7NJqDqKHQZDThFlZkklhlplFSlpCW0k60SAkV90dMYzjqSJy/HZvLpUfZHwy4tQCJZVcCl0xBAVXwqIFQDX4x5O9n8/KNtvSfjKkgvShNQlVM8JJoR7iOcba3blNvWg1OqdWMGEloaFScga7bV6Rop+1kMsuPO5JbQVqpwArQczpTnGzZ0vcsVnG6JOwJqYso93PSymWX1kpWTkknbKopyqDvH6Ms1VWmz/AGj5CEDey8S7dS1Ly0u420lzGt1ylKgKTQUy0Ucq5mkfoGSawNoT+VIHuAEHT38yrHY1gHodT3giIIJF4RW2g1nyORizjzebxCkL6qn4tZA78TaNtOYkJaYNgT60OA/w6aOJCqV7tfOnDMU3FCNDDRcV3rR7pY8aTgcSQQKjJQ2iLYslt9tTMwhK21ahQr6jgeYhdi5to2esmy5lKmNfZ3iadKmoJ5jDtCNWpU+mzhh7+YYqR11MJeC99sSbqmXph1KkkjEUIooDdJw0KdD6xzWVfW2JlxLTEw64tWgCEe8nDkOZhhTt5bSUME1Ygfpzxp9PCoR8yN5bQQMEtYQZrw8A9fAkfGHfirjx+4gsGMaRQpplAecxqSkY3FUFTTMnYQsbfnFW7OIlJYn2FlWJ90AgLIOgO+WQ6k8I6X7pWpaKh/EZhLMvqWGN+R2rzJOmkMCw7GZlGksy7YQgbDUniTueZhK7VKgwhy3+IUKT31LCRlwMKEiiUgADgBlFzSPCUYwjnHvDOioNSZbswVjZPEXd8ZDu31Kp4XPF6/iH19YX93bW/gs4tLlfYZg1BAr3a+PpmKcKcIett2al9ooOuqTwO0K22LKBxMzCARuCPiP1jrhVur2nuL5KNmMRh9K0hSFBSTmFJNQfWF9b96LQfnFydmNJT3WTrzqcgeVcqehJ2jLSFnT1nqJs9+rRNe5dzTXpp6ihi5R2j2gjJdmYlbqQ4QD7kn5wgdM6HrMOLFadUlea05GZaZtNtDrTxCUPMprRRy2Ar0IB6wyXFhIJUQANSTSnrCsX2kz6skWWQdipwkf/ACPnFRabFo2iQJx8NMbss6EcDTU9SYg01jnrEnxFXzPe+9vfxeYTJyxrKsqxPODILINKDkKGnGtdo191rNDjzaAPAihPIJpQfKKexrIS2Esy6KVyAAzJ4k7nmYaV3bJEu3Q0xnNR+nQfrD4UUJgdmAyXbMtYyF7pMpWHAMlZHqP2+UbCPCclkuIKFCoMJuu4Yjemu+DYGiB79VjzxfAUZKYNHQBXArWtOtT0JHCG3ZriHUpdbWlxtQqlSTUGKC27Gw1beSFoVlmKhQ/WMOzd2bkXC5ZkxhQcyw4SUn6H4HnCzKG77nRtobG+nlTLKUU+ufmZWZtCZl3O9JYSkN4XGlE0wlQ8wFMv0MWNuWYqUaLz9rTiUAqGjVSRoAKZkmM9bdvzcwgNztkJmCnyuNrKSOJSoAlNaDfaKuzXlNOBbdiuKcHlL77joSeICk0gwIx1/ic01WZ6P7GM3s+RMLkG1zi1KdWVL8dKpQfKDkNhXP8ANGLvzbhtB4WdJqxICqzDqdAAfKDvQ+80HGItJm1LRAEw8mVZPmaaJqRzIOfQmkaK7V3EMgMyyKV1O55qMC2gNu8x6nTuR6+FHeZbXSsdOJttAo20B8NB1J+sMIRw2RZ4YQEjM6qPEx3wdFwIrq7xa/HQ4EIIiJjcVhERMESSeTrQVrHE7JkaZxZRELX6Su78Q595tXK9SmUkjUERAEXUEJfdQz+L+IX4/wBJVtyqjtTrHcxLBPM8Y9omG6NFXVyOTBtYzSImCCG4ORFfa9kNzCaLGY0UMiP2ixgiwSDkSEZi7tG6zzZqgd4niNfUfpFI62pOSgUnmCIb0BEMLqSOxBmseIoG0FWSQT0FYubPuy+6RVPdp4q+g1hjARMRtST0JBWJVWNYbcuPDmo6qP04CLSJghckk5M2BiERExEVLnjNSyXElKxUGM5O3VOrSvRX6xqoiMsoPcPTqLKvwmL9yxn06tn0ziEWQ8dG1euUMGkFIx8ERz70sx0JkZK66zm4oJHAZn9I0kjIoaFECnE7nqY6omNqgHUUu1Vlv4jIiYII1F4QREESSTBBBEkhBBBEkkCJggiSSDEwQRJIQQQRJIQQQRJIQQQRJIQQQRJIQQQRJIQQQRJIQQQRJIQQQRJIQQQRJIQQQRJIQQQRJ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60422" name="Picture 6" descr="http://t0.gstatic.com/images?q=tbn:ANd9GcQx_rdoekuCNC8o7Bf2T5ZdNt37QUOs685pHuwlacnw6efWh1jQq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857364"/>
            <a:ext cx="400052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RISE</a:t>
            </a:r>
            <a:endParaRPr lang="es-C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110" y="2060848"/>
            <a:ext cx="4562114" cy="3417182"/>
          </a:xfrm>
        </p:spPr>
      </p:pic>
    </p:spTree>
    <p:extLst>
      <p:ext uri="{BB962C8B-B14F-4D97-AF65-F5344CB8AC3E}">
        <p14:creationId xmlns="" xmlns:p14="http://schemas.microsoft.com/office/powerpoint/2010/main" val="31644274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DRIVE</a:t>
            </a:r>
            <a:br>
              <a:rPr lang="es-CO" dirty="0" smtClean="0"/>
            </a:br>
            <a:endParaRPr lang="es-C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276872"/>
            <a:ext cx="3743449" cy="2803973"/>
          </a:xfrm>
        </p:spPr>
      </p:pic>
    </p:spTree>
    <p:extLst>
      <p:ext uri="{BB962C8B-B14F-4D97-AF65-F5344CB8AC3E}">
        <p14:creationId xmlns="" xmlns:p14="http://schemas.microsoft.com/office/powerpoint/2010/main" val="20505298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RIDE</a:t>
            </a:r>
            <a:endParaRPr lang="es-C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132856"/>
            <a:ext cx="3797873" cy="2688382"/>
          </a:xfrm>
        </p:spPr>
      </p:pic>
    </p:spTree>
    <p:extLst>
      <p:ext uri="{BB962C8B-B14F-4D97-AF65-F5344CB8AC3E}">
        <p14:creationId xmlns="" xmlns:p14="http://schemas.microsoft.com/office/powerpoint/2010/main" val="22304196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HIDE</a:t>
            </a:r>
            <a:endParaRPr lang="es-C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916832"/>
            <a:ext cx="3437508" cy="3437508"/>
          </a:xfrm>
        </p:spPr>
      </p:pic>
    </p:spTree>
    <p:extLst>
      <p:ext uri="{BB962C8B-B14F-4D97-AF65-F5344CB8AC3E}">
        <p14:creationId xmlns="" xmlns:p14="http://schemas.microsoft.com/office/powerpoint/2010/main" val="6555874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FIND</a:t>
            </a:r>
            <a:endParaRPr lang="es-C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060848"/>
            <a:ext cx="4005456" cy="3000226"/>
          </a:xfrm>
        </p:spPr>
      </p:pic>
    </p:spTree>
    <p:extLst>
      <p:ext uri="{BB962C8B-B14F-4D97-AF65-F5344CB8AC3E}">
        <p14:creationId xmlns="" xmlns:p14="http://schemas.microsoft.com/office/powerpoint/2010/main" val="28678874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FLEE</a:t>
            </a:r>
            <a:endParaRPr lang="es-C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420888"/>
            <a:ext cx="4005125" cy="2999978"/>
          </a:xfrm>
        </p:spPr>
      </p:pic>
    </p:spTree>
    <p:extLst>
      <p:ext uri="{BB962C8B-B14F-4D97-AF65-F5344CB8AC3E}">
        <p14:creationId xmlns="" xmlns:p14="http://schemas.microsoft.com/office/powerpoint/2010/main" val="18148705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See</a:t>
            </a: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82946" name="AutoShape 2" descr="data:image/jpeg;base64,/9j/4AAQSkZJRgABAQAAAQABAAD/2wCEAAkGBxQTEhUUExQWFRUXGBcYGBgYGBgXHBgXHBoXFxwcFxcaHSggGhwlGxQXITEhJSksLi4uFx8zODMsNygtLisBCgoKDg0OGxAQGywmICY1LCw0LCw0LCwsLCw0LCwsLDQsLCw0LCwsLCwsLCwsLCwsLCwsLCwsLCwsLCwsLCwsLP/AABEIAKsBJgMBIgACEQEDEQH/xAAcAAAABwEBAAAAAAAAAAAAAAAAAQIDBAUGBwj/xABCEAABAwIEAwYEAwYEBAcAAAABAAIRAyEEEjFBBVFhBhMicYGRMqGx8AfB0RRCUpLh8SNictIkU4LCFRYzRKKjsv/EABoBAAIDAQEAAAAAAAAAAAAAAAIDAAEEBQb/xAAvEQACAgEDAwIEBQUBAAAAAAAAAQIRAxIhMQRBUSJhMoGR8AUTcaHBQrHR4fEU/9oADAMBAAIRAxEAPwDU8Oc4hzSIBFjEGSncFgDTDgTnDtrp8ucamUjw/lzlL/ZyKmYGx2WBypSSlSf3Rjbq9ktuw1hmtYMo11N5Kr+I9oqNBxD5jm0SSfJR+1vE20AcsZ3C5lclxWLzuJzS58R0v/dElqbdj8WHV6pfbOk4Tt9RLnmHuaCNgIv1KYHbljHOLaJM83xG9xCwuAYXQGze0bax+i0eH7LuPifITJVHk0x6eL2SE4rt7iQ4loptnfJP1PVTuCfiI6QMQARu4AD6KoxnCWNkLP47CBlxsg1RlsMl0iStpHbsDxGnXcHU6gLeU39lMrtZILrHZcV7O8bNF4MnLI9F2DAYyliGB4M/khlaMGbDofsP4yrliBMpriDnHLAMRtzUh9SxcL8k1VcXssIPTl0VNOnsvvyIjtX8kbG0BYl0WE736JvFNYGAiTt/dPvwpc3xGCL35dU0KbcpEk7/ANkMr342CXn+w3icYTTbEjYxy2vsk1KDn0mmb3mbSOaeoVLFoaJgkf1RUqbngtLrQdeak41dRW1BccVt9Rv9nb3QzP8Ah5X12RtrN7kwJybOHPdLpYHLLSRcRAPql0RTacgkk2JKGcL1em+OCrS4b239iFRe59N2XUREWsdQEnC4B5Y4PkDUT726JyvihTJzFjGAmcxDQOslVFHjbA6M5cDObkQeUockWlL01aX8f4GxxyeyVd9vJPw1GkQWucHGJkWiL25osHUaZa1sTJG5J2lLwApWdmkXAEc+Z0RtaGPljbC19fTkrnDVqpN7KvF7EcW7jLfvvt/gghlVxLQXGdtufohSpS6Khyi49VOquqteddbD6W3ScTgyHS6IJJ+wi0tXs1sv4Jqva6vchBrWu0ztuOU9UKNVzDIFuWuvVSsThAHDKZbrH9Ums3xAtECxHmqpNcPjv98FbSV1z9COWOs0ggk6m3qlVsPlIBMibxyUrE53w5+hsEKuEIaDz0G6JOu74+/kS75rwRqnhdLR4ZkA7oqz5JMRNxFreakY1zG05v4df6DckrFcU7U4uocoYKTG/CAy4H+Zx38kUIuXd8Vv98Fxje6XtubCvQdGZ2p+/dKrUA0NymZF+Sx/Du09YPbTxHibpMAFs72sR99FuGUhkMmCNuaueqNXLtX+iU403tXgjuc0xDYjU638k4/NUaLWba31TuZvd5cvimcycotcaZa3TW3zQX3vtW4NcbcEZuDdkzHnvy+9k+XUnUxLSS23I359E/hcOcjg4QDETzG8I8GynDgbk9IFr26qnP34XZE1Lzw7GO8zthrRII05Qgn8LXY2fDAPK59ZQRUklsvmJnibk2oFpVzWLVE41WcxuYahTw6RZV/HcS1lE59SESb89y4KmtjkfafijnuOYyTI1MC4/dnmFmaboe2dNFa8XIc9ztibKlqAl8NBJJAA6p8FSOm/Y3HYyi59RpDA5odJG/WOWy3HHseykcpDiQASGjNE8+SxvYM1qVdwYGglty50jW8FsyVP7ScJrkudUc94JJDmEECToRl2ECQBpzSZtNmjHFjGIxjXguAIHULPYuoHkgNJG5srbBcIL2EZnCJmHEE9PIa+qq6WCiRLjl3Bt56j7lKWlM0vU1RR4SoG1A19mzB8l2/sjhqAog0nB0i9x9Fw7jjv8QDoPz19l0n8K8YCMs+idPeKZyupi9LXg6HSyiw2SWVJJBEJxxaD1KKo7xAQltXexziKzCmTJ1Huk0qQa652jT6qRVokulIxFMA3Ouykt74Cv3Gw8NdZoGxKDWu7zW06dE9XLRBAElHVBIBbyVOKd7fuTwQ8TSLHZtb2HNUtSpnqFmeHTeNGkztve3nurPiGMa0hzjGUSYufb71SsB2YaXB5JJIDi7USR+77IJcujp4MaUE5clJjuAZwS4h2WYJ0mfTY/TmqurwhjXtBfDcwETEA3sMwANyCSLQNdujYrBMIFjZVtThdM2LQfRC7RpirMfQAaCO9JmzhZ7TpeIkax9hS+H4hzPE7xN2cTmaD0IAgef8Aa4xHZ2lVdAhjj+8AJH6+qi0+E1aBeyq0FpactVvwu6PZ+6YjeDG2qH3JOEZLSywxFZxa0iwvJHPzSauGc5oceW9rbKLw2rVDL9fluOUqzpsL26mLETzTIP0ujmZcTxeKItTCDICHTFjG6D3jIGgablSWURBBPt0RUjsRMjdW++7E3XyIxzObeYCNlCWkzEbc1IpvcfDz2Q/ZzMGyJur3L48EMvY0DPu4ATzMgfNQ6tOmXBmWTr6fn6KwxlJuXK8BwkeUgyPO4FuihNpUqrw9wBIjUAwQHAHoYef5lcnsnZv6degxnajhBDsrGlzyCRlEzPJdBoUgTDiBt6qM+kKrzE2gWMWnQ9DF/JTzSykTETZU8jcauhPU1dJ7jeHLM1xO0xb2Sm1XB1hvEQlVA0EQJGv9kutWIMi35q7bv9O5lat8cjQpuDod6zuPNOCmxhEnyEaeaVXpudBjYeiVXosgEk/WfJVr91x4Ku+/I3WIYYa0dZv7IJ3FPbDSACOvRBHGTpcFq2uGTBWF9gFzvthxR1RxbMN5DkuiP1yxqsH2x4b3UuaZnmAhb8DukUNfq5OdYh1z+fl/f3VWNc3Iz7KZiapmBufv2TD22O/3YrVHg1y5Ol9kywhrhyGU2Ay5dLa856Ky7RY9zKRg2G3Urk/CeLVqb6bQ8hgeHZbe06xf5roeLq99TJF5CxZYOMjdimpkVzc1JrafevImcmctzG7i6PCTbS+izj5p1YIe1xmz7GD081pKvCqdBliWZryxz2kE66Hz91l8VTYx73gkzq4kkx5m5RKg/VVlPxh01fQfmfzWj/D3FubWADoFrSse+rmcXHcq77MODcQ3NaYiFpcaikc7I9WpnoUkRJQqG0hN4NzXU2kXEBPBwOiR8jkjVWmTHzCS+kIuU4ASDOqSynqCoyWJcWxpokVyXNIFufknGRdR60+QnZU1zsMxq5IRheHuqEZfhm5MDw+WpJ8QjpdWj67aQFNpMXMDrcyT1KlYPD91R1lzyS53PYH2j3VPiDBa0C785J5XGnWHR93W/SdiHqHX4gu+BzTBggukz1M28kVFriQ8WIJ8jqPZN4bC90JZ42a6eIeXNTqeIaWhzSC079FS9xj24GWNY50ObkedDI8R89z0KlUKoDwx9jsdj5cj0N+UiYrqtJ1YQAAwz4jckf5R+Z9in8MCQ1hOZzcpa8x4oIgui0zHmogZIgcbwvc7wy5bY2FiQY2BiOjhyKY4cXOuNIEHb+o/VaXjVDvaDw34gMzQf4m3j1FvVZrAyWNA2a3TSYCrTpl7MzZ3qxbkptHK4SR+qBIa7T76JeIpkQSdUVWIB1+UxzTG0+7Oau1jTqhzSLdI1Sq9F2adjvyS6ryQCLIntcWg8lbfO/sTwNYqkJAnW4OkHYztBvKiYbgT6r2vL5BHx5s7i2TZpMwD8U3FwQDNrXD4fNEQXbCxBOoBBsrlrC2BO2upJgXJ3OqVlk6pNm3ppNRZDbwdgp93T8JkGYmSOZ1J8ySqqvRMDNAIsZS+0Zc4lgcQGgWFpPxSee3qCo1CuHtAc7xdTuIBnlsjhGo3dFZ4N+pDzmMDAdT7e6N9bwWFwY5x5IUw2CDff25JdGrYgCLSN/dF53sxvzQkEvp9Z90bcOMlzpfnCp8Vx0NJZc6gnkeincKrh42uNJVyTSe6+hbtEzCZSIjrf6oJLKjW6AnqggmpN7UC7T2TJjnwJF1ku3tFrqcwZhaxlQRYaJt9FlT42NPmJ+qZ2CxS0Ss8/YrCmUw5sfr0XVe3uBDaUimB1AC5ZiGOlMhkT7nVUXJXXJXP+K2oM+xW/wAE5zQHNPmDoVhHUCDH6rccKYRRaTYxuqzu0huCLTaZJ4jxSmQM4h24Mx6FZPjlcPaQ0QFouINBbeFnsRhTHmk40k7NE7aooabea0nBcN/xNJs6gCxB5uve1ybFQMPwdzitNg+EZSH0zBYWiAdREyTNzJHsm5c0UJxdNKaZ2DAUg1jRvATwImN1Rdm+Jh4AcfELXKvnui6CMlJWjiZ8Usc3GQUmeiT3fiklKeTIhFUpydVdChDmgFFUMG0JOKcBB1J2G6XweuauIyZYDAXOPkYA05wh2bryNx4pT9S4LrE0srGt/haPksf20xr6dBxpf+paD/CJAJ84JsVtMeZWdxWAFYOa4SHNIjTVDk+LY62CktzJ9hH4htR7c5qUSP3nAlriSZHImbtnr56A0cjKtMOytL7OMHuw8zB28MzyAc3zUplJtJuSiACBFhZvLzN9Ot0/+xgU4kQZmYMk3ObmTJnzQu2P2RQ9tBVbRZTpTTpiGuOaCGgRlkaAiRKb7CY6r46dUl4YWZH2JAAnKY5HfqJV1gwI7updrbNcb20AfPTf3upWE4Oyi3/DAALi4xzNvoApbZT0pU+S8pc1QY7CFj3htgSCAORvb1KvcCfD97EqLx5pFPO0SQQD5ExPuQmPizn5YuXpRTGmYvaEYLYg7XSMK4umTsl04Buf0QuVp02YpxcW4vkLvbQBG6IZi0j6oNfDrBGHOzK2+Sq8FlwimAwk7nbyT9TKTMExI+SVgWEUxEb39Sg4uJtEBZ8+/wDw6GL4UVXGuGOquZUYYIaQ4TGYTIHuXa/xdFTYjAVGNAfmc6XXgOgFuUAFtzEu9uq2Xc8j6Km4t8YERAj1mVMUpW0/v6BTy6IkLCgCM2vLlO09NPRM8RrloimAC45Z5c4UyvTAvOvJMcSwZdkLWzadRa4gZfnK1R9V9zAvVK2U7sKxsjLNvCdj1mOo/omeBQxxk7+oVnjsJXyuc1jW+E2zE6Xs0DpubKj4dh3S102P16+xTGttxk6qjW1cvI3QRsYMok+qCU2IXHcfpVADCNtbxdEhzgDMTuoHEKzx4ozN5AAE9JJhBkm1G1uN6bGp5Em6/Ue4vimFuWxJvHTSTyHJc64twiiwZwLOsALA+pudeiuq+Nb4nuY5wi1OQ3xAm73GLkNAsLNbaBpExtN9bFBjrimGl2X4QQBYchP0XNTlGV2euxYoxRCHC2BkloLgAT1aD+kx1CU+gCLHUCL6g6fUe6mVRnNQzAEDWM0GCB/MPmkOwjScxJJMCLQGtGVuWPVOhmaW5J4YydlVUwZJg6JL8NfT7+wrIUZbAnI0zsNYAJOuwtoltoNY7MNQBBG2vzumfngf+deSpbSiQBJcBptfUkbWKtQ4MAbGQDp4T+iU2nl8VvETJ3J3n+ZRsXisrIjO6AY6X/ulTk5sfGKiqQ2caaLw5pBXReDcR72mHRey5JgKratVoyQOZzR6Suu8KpNZTaANvda8UXE4X4u4NLbcm5pHVEGyElr9k9gsG55tYbk/d0/5HDUW3SGm4XPZsE/TqrrhHDm0QTq9+XO7nlEAeQCeoUG0hA9TuVHrYuNP1UW0rXJ0IKWjS2FjH3WcxHaGi2rToSfGQ3vLBoefhA3MmBItcX1g+Il9RzQ4+AzLOdntIcdyHZT7LIdouzYY2s9jZOQOYNZJiw5zMQi/JlyMjljwbyqGUmlz3NYxgklxDQNpJPn80qliGPaHU/8AEYZ8TAXtMa+JoIss/wBnMS3ifD8tRwdVDDTqbHMDLHkf5g0GRac3JZLCcRbhooVm5ajPDF/FtLecwgca2NeOP5iuzo+HrU33pva8AgHKQ6J2MaIsZxmng2B1XN3ZcGgNBcROpgXyjfzHNUvYrhWU1MQWZXVS3KLghguAQdyTJ9Bss/2l4mzE1y5pJbSLqdOKbXh9hnLS4E+J3hGXUM3sg43JOKvSdT4bjqVVgfSeHtO4P1GoPQ3UwPBBGoXJuGYh9CnTdTaWVM7fhn4XQ05muMQSIDAABcwLT0HhXFu9AzDI+9tndW+euU3HzVxlZmnChnE8HyeJhOX5t8zuFFcwA3PotIxygcR4dPiZ6j9FSVbIRni5K+5VVHQZEJNSoSnHmBEXFroOcSPJF2MS2LjDgGm2ZJi6MtA/dubAShgZ7tt4sm7ZyDLpBHlobeyy5kk+P7f7Z0cfCJRIAvbqqfilIl3NWjWuFjcdQPrmv7KLxMSIgg84EH1B6D3Uxtp+Pv77C8yuNlW6n4ddFaUIc0GJ/VVnd7eVlIw1UtNrytLy6ZNMTjhcWwY/iJYS0M0AMm0+ULK8Pol1Z2VsNkOA2BIvHScy03FzLmiNTA9lU4QZKsbFOm2rKfw7FpTyxBRpDmjmglS5EfMUYjmo/EHSy1lLotEEH5KBjqgymFHxyO6dXkRjcXRBOY7Ex9+RTeFxmd1QMHihsiblxGWSNMrQHQJ1dOyc4tV8MKo7L4gftTv9I3jUws2WKcW/B6bFJp0XlLCua2IsLX63n5G/VNjr199la41hAJidd+ipu+OWxMGLc4kSsi33NalYO7ME7Wm/35I3O9fRR6tUxMmOQ5BOVnOHhgjTNMa39dCioKxNasI9Nh9VnOJ8RLbi23WDYhTcXX+IcvzWd4nU8PmR+v5LTix7qxOWdRbRN4K8iqySY812rhrgWNPRcQwsl9PKCXFwAAuSTYAL0R2Z4QaVJne3fGmob06nqtajbPP9bHW0KwPDCTLrDYbnz5K1cQ0QLJVR8KsxmJhU2oisePwDG4sDU6qFWduBcC/Ub+tymy2blKZUAAHI/L7keSPBNW7D6hKKW42xslo3a57fOwM+rQ0+6i4mgH0aZ/zMYfR7XfQBWODa0OJuSTI6eGB99U1wunNN7f4ah+dx9FsVNbGRSM+OCOwmIGLwzSWuluIoj95pgl9MbvB8WXeCBd0LQV8NSqxUEODhLXCLjoYkKe2n4fUFRsb2do15ce8pvJlzqNWpRzExd4YQ15sLkE21Sp4tRpxZ3BmV7a8cdTaMJhQXYmqMsN1ptIIno87ToJcdpZw/Z5zWss1pBYXsYAQXkQYJjw6GYkxtotPwzs7h8LPc0w1zpzPJLnu5y914m8CB0U9lCfUhCsEa3JLPK9jLcP4N4yIgNIgaEA5zBEkQfCbbzzV1hMN8LjqZ9gdfPQKRhqJGIryQQ5lEgbg/4rTPnAjyRh/d6i+gHqST9ESxxiBLK3yTWPiAU9Teq9mKDjex09v7n3UljllyVq2HQeqPI5i8EH3FnfI+f6qkqBzSWkQeSv6L0rFYVtQciNDy/ohQnLiT/Uq8K9xZAAEWmJ66LGdrO3rcPV7nDxUewgVHH4WuEeGQJc43Bgw3S5kBjt/xrE4eoKLKr6bXMl2QNBMlwltQjM3QaEaLnVXDgNBAtE/f9eaZDp1J6pFwk1FI79wjitPEMbUpEFrhmEnxAj4w4bFtpSMXxKi8AMrMe4PyQw5/HGYtcWyAct7rz9TAnSZseo0ifKVsux1T/imgSGnOQM1rNcAYEDMBaY3KtdNGFuyZJXFnQ3sgp5kSJ9U28HUpTIhUscZ7sVhltQxxrEDM0t2UDiFOIcPMKVj7hFjGk0hOyLIqZTWmSXkeZdoPMIKNw91i07IkqXIi62ZYsYAdfRUXaHE5ZAV5UAmSsr2rqWsqbtLc19Cry2ZDieMklN8CaA01dy5w9PD+Y+arMWHuJhpPkp+Hflw9JhAzOcTO4nPaPUJeWPpo72GXrN1RqCpTbNi4EabCRM9YVLVaJcLeEm0REffzT+DxAdTa0SIc7N/oyk6/9PzKhVcY2xykucDmI3gBhHmMs/8AUsUYOzWnQTohuxi46i5i2mij4mqLE3Lj567n73TdTEk1XGbNaDJEaESPyR5C5oc02DGS7YOIzO87x7pygyPIqImPpTIaCbE2bMNG5G23uszxSmS2eRn8loHcbcHFlIEsMB55gRInYGFSV8QIc2BcFuvOd/VascHGmZcuWMk0dQ/CPs00sGMqiTcUQdgLF/nqB5FdXpmyzPYfEMdw/D5NGsDCORb4T9J9VcOxUBaJyUVSORNOUtxWMxCqXOkpVStmKbYbpGlvkVk6hY1UN2AgnohTA0Qawyg1oB1R0YZTcnbYrDvuOUpzhoitUbs6D6pomCniIqNd6FacHdFwLDLAKewyWBmCzuE7SgtfU7omm0vAIe3M5rC0OdkdlAA7xmrpvunD6suMUgywUCjxhlTEOohrg4M7yTkILSQLFjjBuLHa+4l7iNaGwNTYIUR7ETgRL6uIqHdzWjybmH5osXVl5KncJw+RnUyT5qvJSs73SFTewl5MqTSrkaqOXFDKSszKhkcHaLSm9TaVRUdGrCnUayDg3xnHIrRzz8ZqJFag+LGkWg9WuJj/AOwLnJqywdC4W8wffxC3kd10/wDGOtNLDibzUPyYPzXKML8JHJxPuAP+1bcbuKAaodpara9g3N7/AMQGbIcp3mxcPb6rEBa3sbUjE0nAiDAjq/w6edQIpcMCXws6aASEtgskiZujaIlIxvdicL3oiO+ID19lIF5HRMNcBV8gpOe6HJu2DkfqGMNhQ2etzKCedTQQS5Au9wBktvtusx2hpjXZaajTsQd9lW8X4f3jS1h8XVVJ+5o6XIoT3Mc6uwiIhMfs7CZsU7iuzuJE+AHycPoqSu2pTMOBaeqHk7kJxl8Ls0+GqOAcGuIzxm6/119yorsC7JkaRIdmaTsTE/RUIxzxupfDuMOZUa5xdAN8sTGhidDdA4JjFJrgu8X38AHLTp6EARNoET1+XNU1MPZLnZMm+Uy4jlcQE0+q2rOQV6hDpyg5soJMSQ0n1TWIp5Wkmk9oItmJB9nX+SNIrUHisS1+wA5KsxAY0Wa0EbgBMGuUx3mZ2Uf01hElQDdltwHjmLpOy4ao5uY3bAc09crgRPVdc4I+uaYdiHgk7ANb9AFQdjuz9FtNtQDM/ck/kteWc0S7HH6rqLemIZgFE6RojMRKGa1lF22MIHNKDmjVAgkIwy11F2IAndSqgkA9AVFbEKbRaTTafP6lOwbMPHyScJVtdIxWBpuBBYLmTlJYSZBklhBJlrf5RyTVNPmpYrQx6I7KTGZi1oBddxi7v9TtXevNMtpl7k8GlylU6eUK4opsPLYjofoqWmrqk/UnSCqYEArNm5QvKEx2yJjSlF10LykigmNujp1IMBERdG4iVOS02naMF+KmIzGi2bt7x0cmnI0E+oXOsN++B0PsSPq9bP8AFKo79paP3e6ZH8z5+ax2BMOvuCPLQ/8AatWP4UbINuKbFwrrgWI7t1OpEhrmE6XDX5iNv4R7qtqUo/Xol06kAXjby+5KII7fmzQRoYI8kpzVB4FfC0N/8KmLbw0BTsqzRdMyQdSIVZ2Wo087ffuplR+ijY5oieRH381JY+ymRbl5VUgPZMIJTboJTuxV0N914s2yDg0GSjqMkDZE9oiToPmivjfsWJxNWNtVQ1KVNzoeHQdYA09VfVaoyExoq+nRY4zP5LJn7WdX8O2TMfi+y7SS1gcSdMrjIFogT1Qqdm2UaD3VKTCckjvAS4eQO8b/AOZbgBodOWIDgXDW8AR9/wBaD8RcXDHAE+JsT0gj5wEmMpVtI66nqdUc94e4UqTa1HM2q4FssMCebulgj4ox+eXFz5vc+tzr6KTwXEgcOeJGbvCAALgWJk8jsmeO1zkYJj/DG1zc3++S2O9dID0qFtFA58tLjvERYBS6UZSBrMxz+7Kyq4AfsbXDJGQX/ezB1/TQqjwtB2YEjnJ59ETaaYK2qkdZ7BYiaeXda9jZF1zP8PnkVInddMYy5KkODh9dHTlYGNEG8o6buSJjAN9UQMGIRpexjDpkmZRsZzKIEyj7u8yoQdwrW5oOih1u2uCDWzUc1rvhmlU0tBgNJgzYxBvGifgAyuX9p8EaVeo06OOZvkbj8x6LRgrgfhp7HTGdpMGf/dUB/qqNZ7hxBUqlxvCnTE0D5Vaf+5cMrusYUV+DDcIK5LsxquphogCA0OMmJnxT7pz2HOKR6DpcWw5MCvRJ5CpTPyDkdXH096tOP9QhecsJe8Dy+wrPA4Yve1rGy9xgAblW2TQjuZxbXsBpuDmuvmBsR/lO467pkxqmOH4Y06NOmf3GNb7AD8lIy2WJyt2Y5SthOO6BkpQdayIOJCFAgInVEYSmi10TY0UIcw/FGv8A8Q1pFu5aR553/UfksOx0GdYgn9PZdD/FPhxPd4gDwtHdu6XLmk9JLh/LzXOajrLVj+E24/hRoBUYWxNgJG+1lCZuPVN0HTTBBmJBHK9j5EGPRGw6+RRhnVfw+xGfBhs/A97RO2jo/wDmtEBAMrE/hhXkV27TTd6kOB//AC1bDHEhriPL3t+ayz2kZJr10Q8dj2gRDibbfS6nYKpICrywaAEmPQTOp5fe6sKFMMAGp3KknYWYcEygjqSglv5ChDWksIKNjAGwbqJh8eD8Rjp+iWzEUwSc4M+apyXlAa4+SRRqNiAsn2prub4mktPRaUYqkNDr5rOdqqRq2Z4h5wix6HLeh2LLGMrT/cyw7aYqmPjpuk6lkukAk/C4DkdN1Q8W7XVcUM1VjAWiPAS2bHUOnltzUjiXA8U9wDKBDWzeWGSbk3Oug8gAq09ksVP/AKDj6s/3J35WDlUbo9a1/Wv2GuG8TYKNRrhDs0tgF1o3IFt7K+xHFcM/D+Ko3NkOUEgODoGo2VL/AOU8V/yHT5s/3JQ7L4osIOHdNv3ma3/zdUuWHE3er90Oh+JUqbiOM4nRNNtNzwHNYYNyN7SLSq+lxstBZllpMi8GetinHdkcXFsO7+Zn+5J/8pYyb0HfzM/3Io4sXm/mSX4hfEkvoaL8PsdmxF9CRb7912RzDOq4r2S4JiaNbM+iWi15b+Tl19uOYWjxgGBOqqaSao5vUZFKV2iY9g1mEHui6i/tlOILx8/0Shj6UfEPn+iWq2M+peSQ8mLIOYSFG/8AEKcHxAe6IY6nEF4+ai7F2iUWiLrm/wCIeKjFNGwpNn+Z/wDRb9mOpARnHzXP+33Dn1q7X0AXeAAlpAgg218ym4ZJSG4ZRUt2ZOriNYvvrH1um+K40Op0KLDLWg1HR/zX/F7AAeSl1uCYoiDSPplv8/6dFN4v2Wf3OFfTbL+5DK1MES2pLnl17GS94MGxAjVPc43yaHkhtuikwocBAjzW+/DfhRLnYhwsAWsJ3P70D5T5rGHgGKiCx5HKR+q6j2QrilhabHgU3AXbM35+qHJNVsBlyR07NGhYSdUGNUUcQpz8Yj1Rtx1KZzj5rNfuZLXkkscJhBrrwo3/AIhT/iHzQPEqf8Q+alktElouhYFR/wBspkznHzWK4vXxZFanUxFLu6hdDv2etUc1hNu7NGkQCBEZjmkSDuihUu4UNMnVog9t+PVMS59ChTqllIkVMtN7jmBLSXhgMNEWzb31hc+dT8TWk3IkDcjnHp8l0ng+GwA8LKeJD4u9ox1HNAvLu8AEm/JWDcJROanVrcQc2q4F1OpVqVqZawyGOeGuIYZNs4J0laLhHazWpQjtaMHieG9xh8LiWkubW70PkZYIIAaBuIa8ydY0CgMeJsdZF/ZdQ47wnDPwdSnTY2nkLqtO0DvLyQxg8IIJbAA1sBAXNH4N1PMarX0y2bOp5Rmy5w1xJBaS2+h9riQlqui4TUrpmu/C+vlr1WnV9MEb/Cb6f610bE0i4R9/18lkOyfDquEcw1u7aa1KcofmewNykSI/ezkmJAyxJlav9tZHxD5pOV1LsZ8slGdi6WHDRrfcp1xGqjjFU4u8fNKbjKf8Q+aVqQl5E+WPSSLIKDW4kB8N0EDmk+wDywXcqUEEFnMIEEEFCAQQQUIBBBBQgTimiZTxCLKji6CjJIZQT2VDKj1ha0MoJ7KhlU1k1oZQT2VDKprJrQygnsqGVTWTWhlBPZUMqmsmtDKCeyoZVNZNaGUE9lQyqaya0MoJ7KhlU1k1oQHod4l5UMqG14KteBouKEp3KhlV6vYvWvBU8W4oKRa00jWBklucssCIu0E68uSjcSxZxxaKeGrtYKzaldvehtJ1gHS5wa1tQtbZxMxNuV7UotcIc0EciAfqmaXD6TTLaVMHmGNH5J8OoUI1RqxdVHHGqHsLhsPTaRh6FKnmDczmEvBIknK9wlwknxfvQDyS0EFmnNzdsy5cryS1MCCCCAWBBBB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82948" name="Picture 4" descr="http://isee.nei.nih.gov/images/Basic_Home_Coll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4928" y="1928802"/>
            <a:ext cx="5252668" cy="3057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Mean</a:t>
            </a:r>
            <a:endParaRPr lang="es-CO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THINK</a:t>
            </a:r>
            <a:endParaRPr lang="es-C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00808"/>
            <a:ext cx="4292302" cy="3892172"/>
          </a:xfrm>
        </p:spPr>
      </p:pic>
    </p:spTree>
    <p:extLst>
      <p:ext uri="{BB962C8B-B14F-4D97-AF65-F5344CB8AC3E}">
        <p14:creationId xmlns="" xmlns:p14="http://schemas.microsoft.com/office/powerpoint/2010/main" val="55978564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Send</a:t>
            </a: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80898" name="AutoShape 2" descr="data:image/jpeg;base64,/9j/4AAQSkZJRgABAQAAAQABAAD/2wCEAAkGBhQRERQSERQWEhQWFxgXGRUWFxgcGBkcGhgYGxYcFhYYGyYgHB0jGxgbHzIgJCcwLC4sHB8xNTAqNSYrLCkBCQoKDgwOGg8PGiwkHyQwLDIxLyosLC0sKiosKSwsLCoqLCwpKSwsLCwsLCwqLCwpLCkpLCwsLCwsLCksKiksLP/AABEIANYA7AMBIgACEQEDEQH/xAAcAAEAAgIDAQAAAAAAAAAAAAAABgcEBQIDCAH/xABQEAACAQMBBAcDBwcIBgsBAAABAgMABBEhBQYSMQcTIkFRYXEygZEUI0JScqGxCBUzYoLB0TVDU5OisrPhNGODksLwFiQlRFRzdKPD0tMX/8QAGwEBAAIDAQEAAAAAAAAAAAAAAAMEAQIFBgf/xAA4EQACAgEBBQYDBQcFAAAAAAAAAQIDEQQSITFBUQUTIjJxkRRhsRaBwdHhBjNSU6Hi8CRikqKy/9oADAMBAAIRAxEAPwC8aUpQClKUApSuEsoVSzEKqgkk6AAakk+GKA50r4DmoF0ldLMOyh1UYE90RkR57KA8jKRqM8wo1PkCDQE+pVP7idJlxKHvtq3UFraAFY4gihpXHtMoPFIyry7PM+hzs7j8oPZqnAFw/msQx/acH7qAs2lRHdnpV2ffuI4ZuGU8o5QUZvJc6MfIEmpdQClKUApSlAKUpQClKUApSlAKUpQClKUApSlAKUpQClKUApSlAKq7p/3nNtYLbRtwvcsVbHPq0GZBnzJRfMFhVo155/KRnY31sh9gW/EPVpHDfcq0BaHSR0iJsyyEkZDzzLiBTy5DLsOfCoOfMkDv08sXl48rtJKxd3JZmY5JJ5kmsna225roxmdy5jjSJM47KIMKAB8fMkmsCgPua77CFHkVZJOqQntPwlsDyVdSfL7xWPSgLo6OX3dhlUPI0k4xia7ThizprGuSiYPe+oI0NXyjhgCCCCMgjkQeRBrw9Us3S6T77Zo4IJeKL+hlHEg+yMgr+yRQHresNNsQtO1sJFM6IJGjz2gpOASPX8R4jPnPaX5QG0pV4U6iDIxxRxni9xkZgPhWi3A32ay2j8tnd5MpN1hJJaQmNigJPjIE1PLn3UB6g3f3hS7WXg7LwyyQSIeavGxB17wRhge8EcjkDa1RP5P28Uk19fLIcmdflLADTj6zDEeGet5eQ8KvagFKUoBSlKAUpSgFKUoBSlKAUpSgFKUoBSlKAUpSgFUb+Upsk/8AVLkL2e3EzeB0eMHXv+c7u41eVafe7dxL+zmtZMfOKQrEZ4XGqMPRsH4jvoDxpSu67tWikeOQcLoxVlPMFTgj3EVvN0902u24nysKnUjmx+qv7z3VrKSiss2jFyeEaBIiQSASAMnA5DxPhXCrqbYsYgeCNVjRkK6DxGASeZPfk1T0mz3WUwlT1gbh4e/OcYHjnu8aiquVmSS2l14MalfWXBwdCK+VOQilK7IIGdlRFLMxCqqgkkk4AAGpJOmKAuL8mvZ2bi7n+rGkYP22LH/DFX7UR6L9zfzZYJC4HXOesmI17bY7OfBVAXwyCe+pdQClKUApSlAKUpQClKUApSlAKUpQClKUApSlAKUpQChrWbybwxWFtJczkhIxnAGWYk4VVHeSSB+OlVXdb4bUuyZFmGz4yDwwpEkkgU8jJJING+zjHka0nZGCzJm8ISnuiVT0jypJta8MWCpncZHInOGP+8Dr31Zez7FYIkiQYVBj18SfMnJ99VRvHuzJZsOI8aN7Mg7z4Edxqxt09tG6tldvbUlG8yANfeCD65qpqntRUo8C1plsycXxNzUY3q3ZaR0uYB89GVJX64UgjH6wx7x6DMnrE2ltNYAhfOHdYxgd7Zxny0qnCTjLwlucU1vMTa+61vcnikTDfXQ8Le/uPvFaiPo0twcl5WHhlR94WpFa7TWSWaIA5hKhieR4lyMenKsutlZOO7Jq64S34KNv7bq5ZI+fA7Ln7JI/dV1/k6bDtnSe6ZA1zFJwKzHPAjIMFV7mJ4xxeAwO/NVb47IaC6kJB4JGLq3ceI5Iz4gnGP41I91tnSWUJmkvZbETcPZifgZgMleI6knBJwBpnWun3sVFN8znd3JyaXI9R0qoN3d8bmyuYIridrq1nkERabBlids8B6wY4kLaHi5d3nb9bwmprKNJRcXhilKVsailKUApSlAKUpQClKUApSlAKUpQClKUApSlAVn01OW/N0J9h7riYePAvZHp2jUC3vliWNS7OsuT1PVk9Zxkdyg6jOM5/E1de+m6se0LYxSMYirCSOZfaideTDPlkEeBPI4IordeBpyb2Yh3bKRnGAqLkEgdxY5+/wAap6lYam+Rc03izBczGl2fc3qILsiGMcJMagF2YD2mJ0Tv0HLOMVv9k2cdvGI4hwrnPPJJPMk95pLzrX221w8pjjVnCnDyDHAp8Mk6nyFct2znuXBex2lp64JN8X7mTvVfPHb/ADbcDSOkYf6vEdWz3aDGfOthBsxEjWIjjVcY6ztHIOckt3518u6k1ossZjkUMrDBB/55+daxbS5thiEi5iHKORuGRR3BZOTD7VTReY45lKa2ZN8jdLAoLMFALY4iAMtgYHEe/TxqN2oFvf8AUQk9U8RkaPJKxtnQrn2c6aefpWQ21b1tEswhx7UkylQfRdT7q57L2K0IkkkYSTynLvyH6qr4KP4aaCsvwReWYituSwZV4qSKUkVXU9zDI/586jk+zvkkq3Kgywx6dWxLGEHGXjye493n7x2R7xOJGikgcumOLqcOozyzyxW+WIMCG1Ugg+hGD91QxlZVLEuDL066rYZjxX1OjeiVGsZWLDhKBkYH6WQYyp8zir03fmke1t2mGJWhjMgIwQ5RS4I7u1mql6I+j1bu2tr27leWONmMVtwhYwUdgrOwOZMEZAOndqMirqrs01d2sHn7rO8eRSlKmIRWh3l35s9nj/rUyoxGRGMtI3oi5PvOB51CelbpUNsTZWLD5QR87Lz6kEaBe4yHP7PqdKUOXdndmkdjlnclnY+JY6mo52KJb0+kndv4ItHb/T3PISthbrEv9Lcav6rEpwp9SfSofeb9bTn/AEl9MB4RcMX+GAa0tpA8snVQRtNL9Ve7zZjoo9aluz+i+7cZmnjg/VjTrGHqSQPgTWsYX2+Rbi+1oNK8WvL6Lf8AkiPy31xJjjubl8cuKeU49MtXOLa93GAI7y6QDkFuJMf7pbFTKLoiYjW9kz3YhQD3ji1rHu+iW+TWCaG5Hg4MT+4jK/E1pLT6mG/P9SzDXdlT8Lg189lfg8mPsfpd2lbn5x0u0zqsqBWx38MkYGvmwNWXub0u2t+4hkBtbg4xHIQVc+EUg0b0IBPcDVJ7QsZbZxFdwvbOfZ4/Zb7Eg7Le6uiexDDByO8Ecwe4g9xqFaiUHixFmXY1Oqr7zSSz9PR80erqVV/RZ0kvOwsL05uApMUx/nlUahv9YBqfEAnmNbQq8mpLKPL2Vzqm4TWGhSlKyRilKUApSlAfGXIwdQe6qE/Np2bcybOlyF4me2c8pImOeEHvdSSCP8qvytXvDu1b38RhuoxIvMHkyn6yMNVPmPfkVHZWrI7LJK7HXLaRTlzacYK6jIIyDg66aHuPnWgOz/kDdZGpa3IAlUashGgkA7xj2vj6b/fbY77H1W+iuE+jbXBPynGQAEZAeL7TACumw2XtC/AKILCE/TkHFMR38CaY9TjyNUYaO3a2UspnQnrYOOXua4dTjPvHbRoHaVCDy4TxM3oo1rnYx7RvNbW1EUfdJdErxDyjXte/UVMt1uja1s8MkfHJ/Sydp8+WmF/ZAqa29nir8NDXX5nk589bZPy7im79ruy12hbFY/8AxEGZIv2wO0nv+FYO0t5o+ELbEXE0g7CJr+05+iB5/dqR6BSKoZt3oitJmM1sWsZzn5yDRD9uE9lhnXAxnxqGelhnKJYamaWGVpsXYfURnjbikYl5H8WPP3D+J76+2dnLtOQ2lh7HKe6x83Ep9oKfpORoAP4kZ11uNdW05fakM207QYx8jcKoHjLbAK79x0bA11NWRsDfbZQtibaeCCGIdqPSIp3axsAc50zjU+NR16Xxbc97JbNW3DYhuRINjbJjtYIreIYjiQIvjgDmfEnmT4k1m1X03TZZZ+Ziu7pfrwwHh/8AcZT91b7drf8AtL9jHDIVmUZMMqlJQPHgbmPMZx31cyilhkjqP7+b1Ls6xluTgsBwxqfpSNog9M6nyBqQVRXT5tsyXdvaA9mFDMw/XclUBHkq5/bNG8LJtXBzkormVmpZizyMXkdi7sdSzMcsSfHJrZbC2FLfTdRB2QuDLLjIjB8PFj3D+BIwoUrtt9jKOTSDJycMRr7qpK2EZZs3nqVotRbVsabCfV8kXZu9uzFZxCKBCB9Jj7Tnxdsan7h3VvobM+B+FefjsZDzMhPiXavjbMT6TyEecjfxq4+1q8YUWUfslrOLlH3f5HpCCz8qzYoPKvLv5ugGnGR5dYf41wFtbA6S4PlKf41C9epcn7D7OXw42V/8v0PT22dgw3cLQXMYkjbmCDoe4qeasO4jWqC3k3efZl18lkbrInBaCU8yo5o/66/foe8Co+1vAdGmLDwM3+dLe2tUYMrLxA5yX/zqvddCyLWy/Y6PZvZup0d8bFbBLmtriufL2NhcxNo0bFJUYPG40KupypB9RXoTcDeobRsYrjQSapKo+jIujjHdnRgPBhVAqwIyDkeIqY9C21up2hPaE4S4jEyDOnWR6PgeJUkn7IqPRWPLgy5+1Gii4R1UPR/Ncn+H3ou+lKV1DwgpSlAKr/ezpVWGZrSwiF3crkO3FiGE8vnHHMg81GPDOdKzeljeZ7LZ7GBuGeZlgiPeGc9ojzCg4PccVXWy9mR2kIRcAKMu50ycdpmP/OBUF1vdrdxJ6au8e/gL+O6vDxX93I4P8zCxihHlwrq3qda1u0ut2dBJNY3E9vgAOgkLKwYhSQsmcOM6MNR5V2f9J+s0tYZLj9f2I/6x+fwrX3ttdSSI93CJbZTxNbwSAMccuLI7ePqgjPdiqtcrHNbUsev5FicYKD2Y5/zqTTd2y2XbHrPlMDzN2mmmnjaUk95Zm7J9MVJot9Nmrob2390in7xmtHsLdzZ93Ck8FtAyONMwpkEaEMCNCDoa3cO51uowtvCB5RR//WvROLxhNJHFT370ztPSfspM5vYtPAOfhwqc+6uB6ZtkD/vefSKc/wDx13x7tRDlFGPRFH4CsuPY4+qPhULqXORIp/I1g6admn2WmYeK28uP7tH6adngafKG8hbyfvAqQRWOPGl4vAjN2mCqWwoJY4GcKo1J8B31G649TbbfQi0vTXb/AM3Z38vmtuAPLm/7qrbeLasO0dqdfcWxtI0g4lSdVRpCG7TyH6WMnTJ0X1rv3h36nkurj5Mk3VGEwKJCI2jmByZOBjkEcWMaE6Z5Vq1nk2ncxpdqqpbxhygIJdjgMxYDRSRnh7uXfmoLnUoNKW83pm5WKO73Nod9rMadbnGmiSEe7C1kR3cN4A8Eo6yIhklTSSJh7JGQDjI5cjS/27Da4iGS/JYYly3l2RoPfXbsq8eTiL27W/LBbhyw18NQR4HxrkYwtpJr7/0OvnL2W0/uJtu50v2/CIdoyLa3SngbKsI5PCRHxgKw17RGKqHpB2itxta8ljdZUJiCOjBlKiJQOEg4/wA81z36jAngbvMbqfQFSPvJqNNajOV7J8uR9RXYqplfTtx4nPjdHTajxcF+JzvsiJsach8SKtZOiez7+uP+1OPwqprqfihdTowAOP2hqPEVem8G+MNgiNKkshZSwESZwowCWYkBR2h8RWdHFRUu8XB8y32vbtTrdUtzjy9WaxOiiw74Wb1lk/cwrUbc3Ss7aaC3t9m/Kppw5RTOyj5sAtlnYjkc1KIukBEK/K7S6s42wBNLH812vZ4nU9nPpTpC2baM9s9xfts+SMyFGjbDsHAVsEdoezjPLUirMpwx4UvY46Us+Jsj0O5NzzGwbYeTXMRNZI3UvE1/MNmw8Flt8/etbHZm4NpcRdeu0by6jwfnPlZ4Rj2s4XQgcwai0GzbG5JNpZ7XuYskGeNyFbuJTj9r34NQ7cl/iJNlEl3M2ZaXwuBJsuC3aCUwspSJu0B2xlUGCD+Iwali9Huz2HCbK2/qkB+IAP31HLTY0uxXePZ9hPfJMFdpWuUBDhnHCVKaDhIOe/PlXdu5v7tG9WOaHZidQ78Jc3ScQAfhc8JAOQQe7urWUsmVHBT+xo+CMxnmjuh9zGtlsy/+TX1lc54RHcIrHwSTsyZ/ZJrodcXN6PC7nH9s1i7aj4oJPIZ+Bz+6uE3sanPz+p9PjX8R2Lsv+D/zw+h6tpWv3fvjPaW8xOTJDG5I8WRSfxrYV2j5mKq7pQ6VZLOY2VkF64IGkmbtCPizwqqci+MN2tACNDnS0a8pbybR+UX13PnPWTycJP1VbhQe5VAqaiCnPDI7JbMco7LG6lvNoQPcyvO4424pDnHCpKhRyUcWDgDFT41X2674vYvNZR/Zz+6rCrm9pLF+Fwwjo6F5qz8yPnfSFRnq5wq6FupIUeXPSuQ35syM9afTgfPw4f31v81oton5DIL+ABeEqJoxosqEgHTkHBIINVqlXOSjLKJrHZCLawya9EOzpVt55JY2iWe4eWNH0YIwXUr3ZI+7PIipltTb1paf6TcQwnGQruoYjXUJniPI8h3GuzZbhlBGoIBHodRWs3usJ+shntrG1vmUMp64osqaqUaORwRwjtZHPJGO+u3LwLZRyI+Lez4vSHswxdd8tg4NfpYfT/VEcf8AZpadJOy5E4xewqBnR24H0/1bgN91RyT5clyLiXZuyppjziikAvMY5h5BwnAHdrjlXbfXV/dPxjY9nAw066/eNz6AIvF99R7TN8I2L9MGzBnhlkdR9NIJivn2uDuqRWu04ru06+HrHikRyvCrJIwHEp4A3CQxIODp3EHvqJS7X20oUN+abVSCQ7yycJAxkoueQyPjUv3WnmktUa4lgnkOfnLYkxMOI8JUnvxzx35rGWMHnVYgs1wqrOoEzYF1+n1VT87+t/lWJtXiUo8LMkxYRqUbGeI8m8R++rb2z0J2sl5amOIrbhJvlDdc3G74HVE8TFi3EWJI54189ZsroCQWK8bdVtBXZxMGLx9lz1alNBwlQpzjiBPuqq6PHtZK6oxb3mTS7J2NFaRljjjxmSZjqTjLEseS51xXfsnbKXKs8QbhDcIZlwG818RWxg6MNoXsgjv+qt7VSC/UuWebHIL9Vc+OCPA90D2JvVHbWiw8LPMhdeAAgZ42OWc6Aa92ary082s8Wzsxvgnhbkj7vvLm6iX6sRJ8uJv4CtJSSRndpJDxSOcse7yA8gNKV6TSUumpRfE4eosVljkjpurcOuO/uNWxtjayz7uSSr3wRqR3hlkjRgf2gaq2pbuZtazaxu7G/uOoSSXK8+LBCMSuFOgZAdfE01CSWepipt7ib/8ARXaW0Y44L54LWzAj4orcs0kwUAqGc6KNAdD7jgV2br7Ntpdq7TN4sb3EcqrEkoDcFuFHVtGr6YIxkjlp467q06TNmKoX5bFoANePOgx9So7vTvRu7fMpu5FlZRgOqXIbGvZLIgyPI+PnXNZcRmbrXNum27q3sSj28lsssqRYMUcyOEIXh7I4kbUDTPpgcL3da0thLNs7aP5uaJmV065Xtw4PaWSCQ6HOmB7hX3YvSRsKyj6u0cRqdSI4J8k+LMyZY+pNaXau9W7s85uJLWSaUnJYQyAOfFl41Vj6j1rXJsot8ET3o33mfaFkk8qgOHeMsoISTgI7aBtQDnl4g8uVa3oofFrcw/0N9dR+g4g3/EawbTpu2aihEjuI1UYVRbgKB4KFbAFYp6cbKPi+T2dy3ExdisUaBmOMlsMSScDJIzWMo3VU3wi/YgO8MPBtXaKAYHXlsfbyxPvzmsK8Hzb/AGW/A1z2nts3u0bi7ELwJKE7L66oqpzwOeM0n9lvQ/hXG1P77K+R9N7FUn2YoSTTxJb/AFZffRjJxbIsSTn5hB8NAPdjFSeoX0N/yLZ/Zk/xpKmlds+XHCaThUseQBPw1ryBbyFl4jzYlj6kkn8a9c7ROIZPsN/dNeRbP9GvoKuaTzP0K+o8qMi3uTFJHKBnq3DEDmRyYD9kmrNt7hZEDoQyEZDDliqwrqNuuumM8wCQD6gHWsazQ/ESUk8M30ur7lOLWUSu83saW8itbR0UM3CZWXiVm7gP1c6ZHjpy12tzu9fXgFtLHFDEWXrJlk4uJQc4jT2gTgc/uqFbDhIvLaQL83FLEGIGi8b8KZ8MkH4VedlzrFOgpw873EW6yxvdwZKtloAoA5AAD0HKuzb+7sV9D1M3GF4gwMblGBHIhh5Ej3117OOlbeOtLuIr4EQHRDswRlFtgpOD1od+tBGoZZSxYHOvh5VgXXQ9YpG8hhlv5lVii3FzJ2jgkLxAgAE6ZIqwaVASlSXeybueGGJt37fqrfPVRveISudWwRjIJ5huZGtWDufCyWkaNaLYFeIfJ0dXVe0TkMmh4s8XqTW6pQClKZoBXkSZgZJSOXWy49ONsV66ry/DuVcyvtA24EwtLiRHjGRMV4nw6rjDeyeyDnwBqxp5qE8siti5R3GjpXFHBGRqK5V1SiK79ixgtKSAe0O7yrorI2FqZWHslhg9xwNcVye1n/p/vR6b9llntGO7O5/Q2ZhU81B9wr71Y8B8K5UryeWfXNiPQUpSsG4pSlAK4yDQ+hrlXx+RojWXlZdPQvJnYtp5CUfCaSpvUF6ET/2Ja+s3+PJU6r0x8POu5h40ZeXECPiMV5GNq0RaFxh4maNh4MjFT+FevarvfDobiv7v5Ss7W/HjrlRAePGnErEjgYjQnBzgHGc5not7uWWR2Q21goWuy2tnlkSGFDJLI3CiLzJ/cBzJ5AVYu2ugm5jnIsWie3Y5XrXYPHnmGwh4hnkRr4jxn3R10Zx7MDSSMJ7lxhpOHARfqRZ1A8TzOnLFWZ6pbPh4/QgjQ87+BHrjoue02HPFEOuvmMdwzKMkvE6sEjHMhV4gBzJJ01xWLbb3qNTbXue8C1k0PPFXFQ1VrulDOOZPOuMsZ5FRWvTdYqP0d03pEuvxkrtk/KAtwPm7S5b7XVr/AMZqmEhKZQ80Z1PqrEH8K5VbWnU0pN8Su7XF4SLVn/KDkP6OwA83uP3LH++tVP07bRb2IrSMeaysf74H3VX9K3WlrRjv5E5PTZtPxtv6pv8A9Kx36Ydqkfpoh5iBf3modStvhq+hjvp9STS9KO1W53pX7EMI+/gzWG+/O0job+418GA+8DStLSs/D19DHez6mZdbfvJAQ97dvnuM8mPhnFXt0PbuQW9hHcQl2e6SOSUu/F2wCCBoMAMW8/M4rz7V09A28Aa3lsWPbhYyIPGOQ5OPsycWftLVbU1KKTiiambbaZhdKfRZI8pvNnxcZfJngTAJbn1kanAJPJgOZwcEk1UV6rQP1c0ckL4zwSRurY+yRXr6vP3TnHja0Z+taJ90sgqvHUzrjuLMNNG6xRe7JX1jYLIzs6nBIwCSO7XIBqQQxhVAUYA5AVg2tZ6157VWysk2z6l2Lo6tNUlBb+vN+rOVKUqoegFKUoBSlKAUpSgLi6DpAdjQAHVXmB8j1rnHwIPvqe1XXQP/ACV/t5vxFWLXpkfDpLDaFKUoYFKUoBSlKA8xdIey/k21LyPGA0nXL5iUcZx5Biw91R+rd6e93v0F+o9n5iU/qsS0RPkG4h+2KqKurppbUPQo3RxIUpSrBCKUpQClKUArabr7xts+7iulzhDiRR9OJsdYvnp2h5qK1dbDd7dmfaUvUWykg6PKQeriHeWblnHJeZqK5x2HtElae0sHqm3nV0V1OVYBgfEEZB+FUL08fyrB/wCkH+NLV7WFoIYo4hqI0VAfJQAOXpVI9PsQ+X2rd5t3HuEhI/vGuJPys7Gl/fR9SC2tbBa19rWetcO3ifVez/IjlSlKgOqKUpQClKUApSlAWv0CyA7NcAcrqYHz0Q6e4irIqs+gH+T5x4Xk39yKrMr0seCPiNvnl6sUpSskYpSlAKUpQGs3k2El7azWsvsyoVz9U80YeasAw9K8sXFs8TvFKMSRO0bj9ZTg48tM166rzT0pBfzzecIwPmc/aMKEkfdVrSyanjqQXrMckYpSldMpClKztg7BlvrlLWD231LYyI0Htu3kPvJA761lJRWWbJNvCMO1geV+rhjkmf6kSM7fBQalezOibac+PmFgU/SnkUf2E4m9xAq+92t2oLC3S3t0Cqo1P0nbvZz3sT/AYAAra1zpaqb4bi2qIriVbu10EwRkPfSG6bn1S5SEHzweJ/eQPEGrLsrCOFBHCixIvJEUKo9FGld9KrOTk8smSS4CqL6f/wDTbP8A8mT+9V6VSn5Q4xNs9vK4Gf6rFaT8rJ9O8WxfzRXFsazketQl0o5sB7xXG4ukcxgy8A6xQxVwCFJwxz5DXWuU6XOWD31faUNNS5cccsm746+8VWfcdBVjGjyPc33Cqlj86nJQSdOq8BWom6L9mr/P7RHa4f0sWCQpZsHq8Hhxj4YyNa3+BfUrfauH8t+5CM19qcDos2XoflG0DzyesjOAOLJOI/1W059nlque1+jHZWQM3ra8ORKpHFxqgXPeSzDlp4kU+Af8Rn7Ww/lP3/QgVfCwHOrF/wD5rsZAvFFcy5KdoyP/ADi8S5wV+jk4xnsnvwDt7boX2RIgdbdyDnnNL3HBGj45jmNPCs/Af7v6fqaP9rulP/b+0qNWB1Gor7WDsmyuEjWL5Hds4zosDnXJOmlZcsdwmj2V4n2rdx+IqrLTWJtJHep7c0c64ynYk2lldH0LV6ADnZ858byU/wBiKrNquugmF02YyyRvEwuJdHQqTkIQcHmNcZ8sd1WLXcW5Hyub2pNilKVk0FKUoBSlKAV5h6REI2tfA6HrQfcY0I+416eqj+m3dWRbxLuKN3WZAknAjNwvH7JPCDgMhx+wanokozTZFam47isMmgzW5sNz76fHVWdwwPJjGUX/AHpeEVL9h9Bl5KQbqSO1TvVD1kvp3IPXLelX5X1x5lVVSfIr+xsZJ5VhgjaWV9FRRr6k8lUd7HQV6H6OOj9dmQniIkuZcGWQchjkkedeBfiTk+AG13Y3OttnR8FtHwk44pG1kcjvdzqfTkO4Ct3VC252eharrUBSlKgJRSlKAVhbU2JBdKFuYY51GoEiK2D5cQ091ZtKA0UW4mz1GFsrUf7CI/itd0e59kpBWztlI1BEEQI9CFrb0oDi6AgggEHQg8j45FfQg8K+0oDikQHIAa50HeedfQgHdX2lAfOGgGNBX2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80900" name="AutoShape 4" descr="data:image/jpeg;base64,/9j/4AAQSkZJRgABAQAAAQABAAD/2wCEAAkGBhQRERQSERQWEhQWFxgXGRUWFxgcGBkcGhgYGxYcFhYYGyYgHB0jGxgbHzIgJCcwLC4sHB8xNTAqNSYrLCkBCQoKDgwOGg8PGiwkHyQwLDIxLyosLC0sKiosKSwsLCoqLCwpKSwsLCwsLCwqLCwpLCkpLCwsLCwsLCksKiksLP/AABEIANYA7AMBIgACEQEDEQH/xAAcAAEAAgIDAQAAAAAAAAAAAAAABgcEBQIDCAH/xABQEAACAQMBBAcDBwcIBgsBAAABAgMABBEhBQYSMQcTIkFRYXEygZEUI0JScqGxCBUzYoLB0TVDU5OisrPhNGODksLwFiQlRFRzdKPD0tMX/8QAGwEBAAIDAQEAAAAAAAAAAAAAAAMEAQIFBgf/xAA4EQACAgEBBQYDBQcFAAAAAAAAAQIDEQQSITFBUQUTIjJxkRRhsRaBwdHhBjNSU6Hi8CRikqKy/9oADAMBAAIRAxEAPwC8aUpQClKUApSuEsoVSzEKqgkk6AAakk+GKA50r4DmoF0ldLMOyh1UYE90RkR57KA8jKRqM8wo1PkCDQE+pVP7idJlxKHvtq3UFraAFY4gihpXHtMoPFIyry7PM+hzs7j8oPZqnAFw/msQx/acH7qAs2lRHdnpV2ffuI4ZuGU8o5QUZvJc6MfIEmpdQClKUApSlAKUpQClKUApSlAKUpQClKUApSlAKUpQClKUApSlAKq7p/3nNtYLbRtwvcsVbHPq0GZBnzJRfMFhVo155/KRnY31sh9gW/EPVpHDfcq0BaHSR0iJsyyEkZDzzLiBTy5DLsOfCoOfMkDv08sXl48rtJKxd3JZmY5JJ5kmsna225roxmdy5jjSJM47KIMKAB8fMkmsCgPua77CFHkVZJOqQntPwlsDyVdSfL7xWPSgLo6OX3dhlUPI0k4xia7ThizprGuSiYPe+oI0NXyjhgCCCCMgjkQeRBrw9Us3S6T77Zo4IJeKL+hlHEg+yMgr+yRQHresNNsQtO1sJFM6IJGjz2gpOASPX8R4jPnPaX5QG0pV4U6iDIxxRxni9xkZgPhWi3A32ay2j8tnd5MpN1hJJaQmNigJPjIE1PLn3UB6g3f3hS7WXg7LwyyQSIeavGxB17wRhge8EcjkDa1RP5P28Uk19fLIcmdflLADTj6zDEeGet5eQ8KvagFKUoBSlKAUpSgFKUoBSlKAUpSgFKUoBSlKAUpSgFUb+Upsk/8AVLkL2e3EzeB0eMHXv+c7u41eVafe7dxL+zmtZMfOKQrEZ4XGqMPRsH4jvoDxpSu67tWikeOQcLoxVlPMFTgj3EVvN0902u24nysKnUjmx+qv7z3VrKSiss2jFyeEaBIiQSASAMnA5DxPhXCrqbYsYgeCNVjRkK6DxGASeZPfk1T0mz3WUwlT1gbh4e/OcYHjnu8aiquVmSS2l14MalfWXBwdCK+VOQilK7IIGdlRFLMxCqqgkkk4AAGpJOmKAuL8mvZ2bi7n+rGkYP22LH/DFX7UR6L9zfzZYJC4HXOesmI17bY7OfBVAXwyCe+pdQClKUApSlAKUpQClKUApSlAKUpQClKUApSlAKUpQChrWbybwxWFtJczkhIxnAGWYk4VVHeSSB+OlVXdb4bUuyZFmGz4yDwwpEkkgU8jJJING+zjHka0nZGCzJm8ISnuiVT0jypJta8MWCpncZHInOGP+8Dr31Zez7FYIkiQYVBj18SfMnJ99VRvHuzJZsOI8aN7Mg7z4Edxqxt09tG6tldvbUlG8yANfeCD65qpqntRUo8C1plsycXxNzUY3q3ZaR0uYB89GVJX64UgjH6wx7x6DMnrE2ltNYAhfOHdYxgd7Zxny0qnCTjLwlucU1vMTa+61vcnikTDfXQ8Le/uPvFaiPo0twcl5WHhlR94WpFa7TWSWaIA5hKhieR4lyMenKsutlZOO7Jq64S34KNv7bq5ZI+fA7Ln7JI/dV1/k6bDtnSe6ZA1zFJwKzHPAjIMFV7mJ4xxeAwO/NVb47IaC6kJB4JGLq3ceI5Iz4gnGP41I91tnSWUJmkvZbETcPZifgZgMleI6knBJwBpnWun3sVFN8znd3JyaXI9R0qoN3d8bmyuYIridrq1nkERabBlids8B6wY4kLaHi5d3nb9bwmprKNJRcXhilKVsailKUApSlAKUpQClKUApSlAKUpQClKUApSlAVn01OW/N0J9h7riYePAvZHp2jUC3vliWNS7OsuT1PVk9Zxkdyg6jOM5/E1de+m6se0LYxSMYirCSOZfaideTDPlkEeBPI4IordeBpyb2Yh3bKRnGAqLkEgdxY5+/wAap6lYam+Rc03izBczGl2fc3qILsiGMcJMagF2YD2mJ0Tv0HLOMVv9k2cdvGI4hwrnPPJJPMk95pLzrX221w8pjjVnCnDyDHAp8Mk6nyFct2znuXBex2lp64JN8X7mTvVfPHb/ADbcDSOkYf6vEdWz3aDGfOthBsxEjWIjjVcY6ztHIOckt3518u6k1ossZjkUMrDBB/55+daxbS5thiEi5iHKORuGRR3BZOTD7VTReY45lKa2ZN8jdLAoLMFALY4iAMtgYHEe/TxqN2oFvf8AUQk9U8RkaPJKxtnQrn2c6aefpWQ21b1tEswhx7UkylQfRdT7q57L2K0IkkkYSTynLvyH6qr4KP4aaCsvwReWYituSwZV4qSKUkVXU9zDI/586jk+zvkkq3Kgywx6dWxLGEHGXjye493n7x2R7xOJGikgcumOLqcOozyzyxW+WIMCG1Ugg+hGD91QxlZVLEuDL066rYZjxX1OjeiVGsZWLDhKBkYH6WQYyp8zir03fmke1t2mGJWhjMgIwQ5RS4I7u1mql6I+j1bu2tr27leWONmMVtwhYwUdgrOwOZMEZAOndqMirqrs01d2sHn7rO8eRSlKmIRWh3l35s9nj/rUyoxGRGMtI3oi5PvOB51CelbpUNsTZWLD5QR87Lz6kEaBe4yHP7PqdKUOXdndmkdjlnclnY+JY6mo52KJb0+kndv4ItHb/T3PISthbrEv9Lcav6rEpwp9SfSofeb9bTn/AEl9MB4RcMX+GAa0tpA8snVQRtNL9Ve7zZjoo9aluz+i+7cZmnjg/VjTrGHqSQPgTWsYX2+Rbi+1oNK8WvL6Lf8AkiPy31xJjjubl8cuKeU49MtXOLa93GAI7y6QDkFuJMf7pbFTKLoiYjW9kz3YhQD3ji1rHu+iW+TWCaG5Hg4MT+4jK/E1pLT6mG/P9SzDXdlT8Lg189lfg8mPsfpd2lbn5x0u0zqsqBWx38MkYGvmwNWXub0u2t+4hkBtbg4xHIQVc+EUg0b0IBPcDVJ7QsZbZxFdwvbOfZ4/Zb7Eg7Le6uiexDDByO8Ecwe4g9xqFaiUHixFmXY1Oqr7zSSz9PR80erqVV/RZ0kvOwsL05uApMUx/nlUahv9YBqfEAnmNbQq8mpLKPL2Vzqm4TWGhSlKyRilKUApSlAfGXIwdQe6qE/Np2bcybOlyF4me2c8pImOeEHvdSSCP8qvytXvDu1b38RhuoxIvMHkyn6yMNVPmPfkVHZWrI7LJK7HXLaRTlzacYK6jIIyDg66aHuPnWgOz/kDdZGpa3IAlUashGgkA7xj2vj6b/fbY77H1W+iuE+jbXBPynGQAEZAeL7TACumw2XtC/AKILCE/TkHFMR38CaY9TjyNUYaO3a2UspnQnrYOOXua4dTjPvHbRoHaVCDy4TxM3oo1rnYx7RvNbW1EUfdJdErxDyjXte/UVMt1uja1s8MkfHJ/Sydp8+WmF/ZAqa29nir8NDXX5nk589bZPy7im79ruy12hbFY/8AxEGZIv2wO0nv+FYO0t5o+ELbEXE0g7CJr+05+iB5/dqR6BSKoZt3oitJmM1sWsZzn5yDRD9uE9lhnXAxnxqGelhnKJYamaWGVpsXYfURnjbikYl5H8WPP3D+J76+2dnLtOQ2lh7HKe6x83Ep9oKfpORoAP4kZ11uNdW05fakM207QYx8jcKoHjLbAK79x0bA11NWRsDfbZQtibaeCCGIdqPSIp3axsAc50zjU+NR16Xxbc97JbNW3DYhuRINjbJjtYIreIYjiQIvjgDmfEnmT4k1m1X03TZZZ+Ziu7pfrwwHh/8AcZT91b7drf8AtL9jHDIVmUZMMqlJQPHgbmPMZx31cyilhkjqP7+b1Ls6xluTgsBwxqfpSNog9M6nyBqQVRXT5tsyXdvaA9mFDMw/XclUBHkq5/bNG8LJtXBzkormVmpZizyMXkdi7sdSzMcsSfHJrZbC2FLfTdRB2QuDLLjIjB8PFj3D+BIwoUrtt9jKOTSDJycMRr7qpK2EZZs3nqVotRbVsabCfV8kXZu9uzFZxCKBCB9Jj7Tnxdsan7h3VvobM+B+FefjsZDzMhPiXavjbMT6TyEecjfxq4+1q8YUWUfslrOLlH3f5HpCCz8qzYoPKvLv5ugGnGR5dYf41wFtbA6S4PlKf41C9epcn7D7OXw42V/8v0PT22dgw3cLQXMYkjbmCDoe4qeasO4jWqC3k3efZl18lkbrInBaCU8yo5o/66/foe8Co+1vAdGmLDwM3+dLe2tUYMrLxA5yX/zqvddCyLWy/Y6PZvZup0d8bFbBLmtriufL2NhcxNo0bFJUYPG40KupypB9RXoTcDeobRsYrjQSapKo+jIujjHdnRgPBhVAqwIyDkeIqY9C21up2hPaE4S4jEyDOnWR6PgeJUkn7IqPRWPLgy5+1Gii4R1UPR/Ncn+H3ou+lKV1DwgpSlAKr/ezpVWGZrSwiF3crkO3FiGE8vnHHMg81GPDOdKzeljeZ7LZ7GBuGeZlgiPeGc9ojzCg4PccVXWy9mR2kIRcAKMu50ycdpmP/OBUF1vdrdxJ6au8e/gL+O6vDxX93I4P8zCxihHlwrq3qda1u0ut2dBJNY3E9vgAOgkLKwYhSQsmcOM6MNR5V2f9J+s0tYZLj9f2I/6x+fwrX3ttdSSI93CJbZTxNbwSAMccuLI7ePqgjPdiqtcrHNbUsev5FicYKD2Y5/zqTTd2y2XbHrPlMDzN2mmmnjaUk95Zm7J9MVJot9Nmrob2390in7xmtHsLdzZ93Ck8FtAyONMwpkEaEMCNCDoa3cO51uowtvCB5RR//WvROLxhNJHFT370ztPSfspM5vYtPAOfhwqc+6uB6ZtkD/vefSKc/wDx13x7tRDlFGPRFH4CsuPY4+qPhULqXORIp/I1g6admn2WmYeK28uP7tH6adngafKG8hbyfvAqQRWOPGl4vAjN2mCqWwoJY4GcKo1J8B31G649TbbfQi0vTXb/AM3Z38vmtuAPLm/7qrbeLasO0dqdfcWxtI0g4lSdVRpCG7TyH6WMnTJ0X1rv3h36nkurj5Mk3VGEwKJCI2jmByZOBjkEcWMaE6Z5Vq1nk2ncxpdqqpbxhygIJdjgMxYDRSRnh7uXfmoLnUoNKW83pm5WKO73Nod9rMadbnGmiSEe7C1kR3cN4A8Eo6yIhklTSSJh7JGQDjI5cjS/27Da4iGS/JYYly3l2RoPfXbsq8eTiL27W/LBbhyw18NQR4HxrkYwtpJr7/0OvnL2W0/uJtu50v2/CIdoyLa3SngbKsI5PCRHxgKw17RGKqHpB2itxta8ljdZUJiCOjBlKiJQOEg4/wA81z36jAngbvMbqfQFSPvJqNNajOV7J8uR9RXYqplfTtx4nPjdHTajxcF+JzvsiJsach8SKtZOiez7+uP+1OPwqprqfihdTowAOP2hqPEVem8G+MNgiNKkshZSwESZwowCWYkBR2h8RWdHFRUu8XB8y32vbtTrdUtzjy9WaxOiiw74Wb1lk/cwrUbc3Ss7aaC3t9m/Kppw5RTOyj5sAtlnYjkc1KIukBEK/K7S6s42wBNLH812vZ4nU9nPpTpC2baM9s9xfts+SMyFGjbDsHAVsEdoezjPLUirMpwx4UvY46Us+Jsj0O5NzzGwbYeTXMRNZI3UvE1/MNmw8Flt8/etbHZm4NpcRdeu0by6jwfnPlZ4Rj2s4XQgcwai0GzbG5JNpZ7XuYskGeNyFbuJTj9r34NQ7cl/iJNlEl3M2ZaXwuBJsuC3aCUwspSJu0B2xlUGCD+Iwali9Huz2HCbK2/qkB+IAP31HLTY0uxXePZ9hPfJMFdpWuUBDhnHCVKaDhIOe/PlXdu5v7tG9WOaHZidQ78Jc3ScQAfhc8JAOQQe7urWUsmVHBT+xo+CMxnmjuh9zGtlsy/+TX1lc54RHcIrHwSTsyZ/ZJrodcXN6PC7nH9s1i7aj4oJPIZ+Bz+6uE3sanPz+p9PjX8R2Lsv+D/zw+h6tpWv3fvjPaW8xOTJDG5I8WRSfxrYV2j5mKq7pQ6VZLOY2VkF64IGkmbtCPizwqqci+MN2tACNDnS0a8pbybR+UX13PnPWTycJP1VbhQe5VAqaiCnPDI7JbMco7LG6lvNoQPcyvO4424pDnHCpKhRyUcWDgDFT41X2674vYvNZR/Zz+6rCrm9pLF+Fwwjo6F5qz8yPnfSFRnq5wq6FupIUeXPSuQ35syM9afTgfPw4f31v81oton5DIL+ABeEqJoxosqEgHTkHBIINVqlXOSjLKJrHZCLawya9EOzpVt55JY2iWe4eWNH0YIwXUr3ZI+7PIipltTb1paf6TcQwnGQruoYjXUJniPI8h3GuzZbhlBGoIBHodRWs3usJ+shntrG1vmUMp64osqaqUaORwRwjtZHPJGO+u3LwLZRyI+Lez4vSHswxdd8tg4NfpYfT/VEcf8AZpadJOy5E4xewqBnR24H0/1bgN91RyT5clyLiXZuyppjziikAvMY5h5BwnAHdrjlXbfXV/dPxjY9nAw066/eNz6AIvF99R7TN8I2L9MGzBnhlkdR9NIJivn2uDuqRWu04ru06+HrHikRyvCrJIwHEp4A3CQxIODp3EHvqJS7X20oUN+abVSCQ7yycJAxkoueQyPjUv3WnmktUa4lgnkOfnLYkxMOI8JUnvxzx35rGWMHnVYgs1wqrOoEzYF1+n1VT87+t/lWJtXiUo8LMkxYRqUbGeI8m8R++rb2z0J2sl5amOIrbhJvlDdc3G74HVE8TFi3EWJI54189ZsroCQWK8bdVtBXZxMGLx9lz1alNBwlQpzjiBPuqq6PHtZK6oxb3mTS7J2NFaRljjjxmSZjqTjLEseS51xXfsnbKXKs8QbhDcIZlwG818RWxg6MNoXsgjv+qt7VSC/UuWebHIL9Vc+OCPA90D2JvVHbWiw8LPMhdeAAgZ42OWc6Aa92ary082s8Wzsxvgnhbkj7vvLm6iX6sRJ8uJv4CtJSSRndpJDxSOcse7yA8gNKV6TSUumpRfE4eosVljkjpurcOuO/uNWxtjayz7uSSr3wRqR3hlkjRgf2gaq2pbuZtazaxu7G/uOoSSXK8+LBCMSuFOgZAdfE01CSWepipt7ib/8ARXaW0Y44L54LWzAj4orcs0kwUAqGc6KNAdD7jgV2br7Ntpdq7TN4sb3EcqrEkoDcFuFHVtGr6YIxkjlp467q06TNmKoX5bFoANePOgx9So7vTvRu7fMpu5FlZRgOqXIbGvZLIgyPI+PnXNZcRmbrXNum27q3sSj28lsssqRYMUcyOEIXh7I4kbUDTPpgcL3da0thLNs7aP5uaJmV065Xtw4PaWSCQ6HOmB7hX3YvSRsKyj6u0cRqdSI4J8k+LMyZY+pNaXau9W7s85uJLWSaUnJYQyAOfFl41Vj6j1rXJsot8ET3o33mfaFkk8qgOHeMsoISTgI7aBtQDnl4g8uVa3oofFrcw/0N9dR+g4g3/EawbTpu2aihEjuI1UYVRbgKB4KFbAFYp6cbKPi+T2dy3ExdisUaBmOMlsMSScDJIzWMo3VU3wi/YgO8MPBtXaKAYHXlsfbyxPvzmsK8Hzb/AGW/A1z2nts3u0bi7ELwJKE7L66oqpzwOeM0n9lvQ/hXG1P77K+R9N7FUn2YoSTTxJb/AFZffRjJxbIsSTn5hB8NAPdjFSeoX0N/yLZ/Zk/xpKmlds+XHCaThUseQBPw1ryBbyFl4jzYlj6kkn8a9c7ROIZPsN/dNeRbP9GvoKuaTzP0K+o8qMi3uTFJHKBnq3DEDmRyYD9kmrNt7hZEDoQyEZDDliqwrqNuuumM8wCQD6gHWsazQ/ESUk8M30ur7lOLWUSu83saW8itbR0UM3CZWXiVm7gP1c6ZHjpy12tzu9fXgFtLHFDEWXrJlk4uJQc4jT2gTgc/uqFbDhIvLaQL83FLEGIGi8b8KZ8MkH4VedlzrFOgpw873EW6yxvdwZKtloAoA5AAD0HKuzb+7sV9D1M3GF4gwMblGBHIhh5Ej3117OOlbeOtLuIr4EQHRDswRlFtgpOD1od+tBGoZZSxYHOvh5VgXXQ9YpG8hhlv5lVii3FzJ2jgkLxAgAE6ZIqwaVASlSXeybueGGJt37fqrfPVRveISudWwRjIJ5huZGtWDufCyWkaNaLYFeIfJ0dXVe0TkMmh4s8XqTW6pQClKZoBXkSZgZJSOXWy49ONsV66ry/DuVcyvtA24EwtLiRHjGRMV4nw6rjDeyeyDnwBqxp5qE8siti5R3GjpXFHBGRqK5V1SiK79ixgtKSAe0O7yrorI2FqZWHslhg9xwNcVye1n/p/vR6b9llntGO7O5/Q2ZhU81B9wr71Y8B8K5UryeWfXNiPQUpSsG4pSlAK4yDQ+hrlXx+RojWXlZdPQvJnYtp5CUfCaSpvUF6ET/2Ja+s3+PJU6r0x8POu5h40ZeXECPiMV5GNq0RaFxh4maNh4MjFT+FevarvfDobiv7v5Ss7W/HjrlRAePGnErEjgYjQnBzgHGc5not7uWWR2Q21goWuy2tnlkSGFDJLI3CiLzJ/cBzJ5AVYu2ugm5jnIsWie3Y5XrXYPHnmGwh4hnkRr4jxn3R10Zx7MDSSMJ7lxhpOHARfqRZ1A8TzOnLFWZ6pbPh4/QgjQ87+BHrjoue02HPFEOuvmMdwzKMkvE6sEjHMhV4gBzJJ01xWLbb3qNTbXue8C1k0PPFXFQ1VrulDOOZPOuMsZ5FRWvTdYqP0d03pEuvxkrtk/KAtwPm7S5b7XVr/AMZqmEhKZQ80Z1PqrEH8K5VbWnU0pN8Su7XF4SLVn/KDkP6OwA83uP3LH++tVP07bRb2IrSMeaysf74H3VX9K3WlrRjv5E5PTZtPxtv6pv8A9Kx36Ydqkfpoh5iBf3modStvhq+hjvp9STS9KO1W53pX7EMI+/gzWG+/O0job+418GA+8DStLSs/D19DHez6mZdbfvJAQ97dvnuM8mPhnFXt0PbuQW9hHcQl2e6SOSUu/F2wCCBoMAMW8/M4rz7V09A28Aa3lsWPbhYyIPGOQ5OPsycWftLVbU1KKTiiambbaZhdKfRZI8pvNnxcZfJngTAJbn1kanAJPJgOZwcEk1UV6rQP1c0ckL4zwSRurY+yRXr6vP3TnHja0Z+taJ90sgqvHUzrjuLMNNG6xRe7JX1jYLIzs6nBIwCSO7XIBqQQxhVAUYA5AVg2tZ6157VWysk2z6l2Lo6tNUlBb+vN+rOVKUqoegFKUoBSlKAUpSgLi6DpAdjQAHVXmB8j1rnHwIPvqe1XXQP/ACV/t5vxFWLXpkfDpLDaFKUoYFKUoBSlKA8xdIey/k21LyPGA0nXL5iUcZx5Biw91R+rd6e93v0F+o9n5iU/qsS0RPkG4h+2KqKurppbUPQo3RxIUpSrBCKUpQClKUArabr7xts+7iulzhDiRR9OJsdYvnp2h5qK1dbDd7dmfaUvUWykg6PKQeriHeWblnHJeZqK5x2HtElae0sHqm3nV0V1OVYBgfEEZB+FUL08fyrB/wCkH+NLV7WFoIYo4hqI0VAfJQAOXpVI9PsQ+X2rd5t3HuEhI/vGuJPys7Gl/fR9SC2tbBa19rWetcO3ifVez/IjlSlKgOqKUpQClKUApSlAWv0CyA7NcAcrqYHz0Q6e4irIqs+gH+T5x4Xk39yKrMr0seCPiNvnl6sUpSskYpSlAKUpQGs3k2El7azWsvsyoVz9U80YeasAw9K8sXFs8TvFKMSRO0bj9ZTg48tM166rzT0pBfzzecIwPmc/aMKEkfdVrSyanjqQXrMckYpSldMpClKztg7BlvrlLWD231LYyI0Htu3kPvJA761lJRWWbJNvCMO1geV+rhjkmf6kSM7fBQalezOibac+PmFgU/SnkUf2E4m9xAq+92t2oLC3S3t0Cqo1P0nbvZz3sT/AYAAra1zpaqb4bi2qIriVbu10EwRkPfSG6bn1S5SEHzweJ/eQPEGrLsrCOFBHCixIvJEUKo9FGld9KrOTk8smSS4CqL6f/wDTbP8A8mT+9V6VSn5Q4xNs9vK4Gf6rFaT8rJ9O8WxfzRXFsazketQl0o5sB7xXG4ukcxgy8A6xQxVwCFJwxz5DXWuU6XOWD31faUNNS5cccsm746+8VWfcdBVjGjyPc33Cqlj86nJQSdOq8BWom6L9mr/P7RHa4f0sWCQpZsHq8Hhxj4YyNa3+BfUrfauH8t+5CM19qcDos2XoflG0DzyesjOAOLJOI/1W059nlque1+jHZWQM3ra8ORKpHFxqgXPeSzDlp4kU+Af8Rn7Ww/lP3/QgVfCwHOrF/wD5rsZAvFFcy5KdoyP/ADi8S5wV+jk4xnsnvwDt7boX2RIgdbdyDnnNL3HBGj45jmNPCs/Af7v6fqaP9rulP/b+0qNWB1Gor7WDsmyuEjWL5Hds4zosDnXJOmlZcsdwmj2V4n2rdx+IqrLTWJtJHep7c0c64ynYk2lldH0LV6ADnZ858byU/wBiKrNquugmF02YyyRvEwuJdHQqTkIQcHmNcZ8sd1WLXcW5Hyub2pNilKVk0FKUoBSlKAV5h6REI2tfA6HrQfcY0I+416eqj+m3dWRbxLuKN3WZAknAjNwvH7JPCDgMhx+wanokozTZFam47isMmgzW5sNz76fHVWdwwPJjGUX/AHpeEVL9h9Bl5KQbqSO1TvVD1kvp3IPXLelX5X1x5lVVSfIr+xsZJ5VhgjaWV9FRRr6k8lUd7HQV6H6OOj9dmQniIkuZcGWQchjkkedeBfiTk+AG13Y3OttnR8FtHwk44pG1kcjvdzqfTkO4Ct3VC252eharrUBSlKgJRSlKAVhbU2JBdKFuYY51GoEiK2D5cQ091ZtKA0UW4mz1GFsrUf7CI/itd0e59kpBWztlI1BEEQI9CFrb0oDi6AgggEHQg8j45FfQg8K+0oDikQHIAa50HeedfQgHdX2lAfOGgGNBX2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80902" name="AutoShape 6" descr="data:image/jpeg;base64,/9j/4AAQSkZJRgABAQAAAQABAAD/2wCEAAkGBhQRERQSERQWEhQWFxgXGRUWFxgcGBkcGhgYGxYcFhYYGyYgHB0jGxgbHzIgJCcwLC4sHB8xNTAqNSYrLCkBCQoKDgwOGg8PGiwkHyQwLDIxLyosLC0sKiosKSwsLCoqLCwpKSwsLCwsLCwqLCwpLCkpLCwsLCwsLCksKiksLP/AABEIANYA7AMBIgACEQEDEQH/xAAcAAEAAgIDAQAAAAAAAAAAAAAABgcEBQIDCAH/xABQEAACAQMBBAcDBwcIBgsBAAABAgMABBEhBQYSMQcTIkFRYXEygZEUI0JScqGxCBUzYoLB0TVDU5OisrPhNGODksLwFiQlRFRzdKPD0tMX/8QAGwEBAAIDAQEAAAAAAAAAAAAAAAMEAQIFBgf/xAA4EQACAgEBBQYDBQcFAAAAAAAAAQIDEQQSITFBUQUTIjJxkRRhsRaBwdHhBjNSU6Hi8CRikqKy/9oADAMBAAIRAxEAPwC8aUpQClKUApSuEsoVSzEKqgkk6AAakk+GKA50r4DmoF0ldLMOyh1UYE90RkR57KA8jKRqM8wo1PkCDQE+pVP7idJlxKHvtq3UFraAFY4gihpXHtMoPFIyry7PM+hzs7j8oPZqnAFw/msQx/acH7qAs2lRHdnpV2ffuI4ZuGU8o5QUZvJc6MfIEmpdQClKUApSlAKUpQClKUApSlAKUpQClKUApSlAKUpQClKUApSlAKq7p/3nNtYLbRtwvcsVbHPq0GZBnzJRfMFhVo155/KRnY31sh9gW/EPVpHDfcq0BaHSR0iJsyyEkZDzzLiBTy5DLsOfCoOfMkDv08sXl48rtJKxd3JZmY5JJ5kmsna225roxmdy5jjSJM47KIMKAB8fMkmsCgPua77CFHkVZJOqQntPwlsDyVdSfL7xWPSgLo6OX3dhlUPI0k4xia7ThizprGuSiYPe+oI0NXyjhgCCCCMgjkQeRBrw9Us3S6T77Zo4IJeKL+hlHEg+yMgr+yRQHresNNsQtO1sJFM6IJGjz2gpOASPX8R4jPnPaX5QG0pV4U6iDIxxRxni9xkZgPhWi3A32ay2j8tnd5MpN1hJJaQmNigJPjIE1PLn3UB6g3f3hS7WXg7LwyyQSIeavGxB17wRhge8EcjkDa1RP5P28Uk19fLIcmdflLADTj6zDEeGet5eQ8KvagFKUoBSlKAUpSgFKUoBSlKAUpSgFKUoBSlKAUpSgFUb+Upsk/8AVLkL2e3EzeB0eMHXv+c7u41eVafe7dxL+zmtZMfOKQrEZ4XGqMPRsH4jvoDxpSu67tWikeOQcLoxVlPMFTgj3EVvN0902u24nysKnUjmx+qv7z3VrKSiss2jFyeEaBIiQSASAMnA5DxPhXCrqbYsYgeCNVjRkK6DxGASeZPfk1T0mz3WUwlT1gbh4e/OcYHjnu8aiquVmSS2l14MalfWXBwdCK+VOQilK7IIGdlRFLMxCqqgkkk4AAGpJOmKAuL8mvZ2bi7n+rGkYP22LH/DFX7UR6L9zfzZYJC4HXOesmI17bY7OfBVAXwyCe+pdQClKUApSlAKUpQClKUApSlAKUpQClKUApSlAKUpQChrWbybwxWFtJczkhIxnAGWYk4VVHeSSB+OlVXdb4bUuyZFmGz4yDwwpEkkgU8jJJING+zjHka0nZGCzJm8ISnuiVT0jypJta8MWCpncZHInOGP+8Dr31Zez7FYIkiQYVBj18SfMnJ99VRvHuzJZsOI8aN7Mg7z4Edxqxt09tG6tldvbUlG8yANfeCD65qpqntRUo8C1plsycXxNzUY3q3ZaR0uYB89GVJX64UgjH6wx7x6DMnrE2ltNYAhfOHdYxgd7Zxny0qnCTjLwlucU1vMTa+61vcnikTDfXQ8Le/uPvFaiPo0twcl5WHhlR94WpFa7TWSWaIA5hKhieR4lyMenKsutlZOO7Jq64S34KNv7bq5ZI+fA7Ln7JI/dV1/k6bDtnSe6ZA1zFJwKzHPAjIMFV7mJ4xxeAwO/NVb47IaC6kJB4JGLq3ceI5Iz4gnGP41I91tnSWUJmkvZbETcPZifgZgMleI6knBJwBpnWun3sVFN8znd3JyaXI9R0qoN3d8bmyuYIridrq1nkERabBlids8B6wY4kLaHi5d3nb9bwmprKNJRcXhilKVsailKUApSlAKUpQClKUApSlAKUpQClKUApSlAVn01OW/N0J9h7riYePAvZHp2jUC3vliWNS7OsuT1PVk9Zxkdyg6jOM5/E1de+m6se0LYxSMYirCSOZfaideTDPlkEeBPI4IordeBpyb2Yh3bKRnGAqLkEgdxY5+/wAap6lYam+Rc03izBczGl2fc3qILsiGMcJMagF2YD2mJ0Tv0HLOMVv9k2cdvGI4hwrnPPJJPMk95pLzrX221w8pjjVnCnDyDHAp8Mk6nyFct2znuXBex2lp64JN8X7mTvVfPHb/ADbcDSOkYf6vEdWz3aDGfOthBsxEjWIjjVcY6ztHIOckt3518u6k1ossZjkUMrDBB/55+daxbS5thiEi5iHKORuGRR3BZOTD7VTReY45lKa2ZN8jdLAoLMFALY4iAMtgYHEe/TxqN2oFvf8AUQk9U8RkaPJKxtnQrn2c6aefpWQ21b1tEswhx7UkylQfRdT7q57L2K0IkkkYSTynLvyH6qr4KP4aaCsvwReWYituSwZV4qSKUkVXU9zDI/586jk+zvkkq3Kgywx6dWxLGEHGXjye493n7x2R7xOJGikgcumOLqcOozyzyxW+WIMCG1Ugg+hGD91QxlZVLEuDL066rYZjxX1OjeiVGsZWLDhKBkYH6WQYyp8zir03fmke1t2mGJWhjMgIwQ5RS4I7u1mql6I+j1bu2tr27leWONmMVtwhYwUdgrOwOZMEZAOndqMirqrs01d2sHn7rO8eRSlKmIRWh3l35s9nj/rUyoxGRGMtI3oi5PvOB51CelbpUNsTZWLD5QR87Lz6kEaBe4yHP7PqdKUOXdndmkdjlnclnY+JY6mo52KJb0+kndv4ItHb/T3PISthbrEv9Lcav6rEpwp9SfSofeb9bTn/AEl9MB4RcMX+GAa0tpA8snVQRtNL9Ve7zZjoo9aluz+i+7cZmnjg/VjTrGHqSQPgTWsYX2+Rbi+1oNK8WvL6Lf8AkiPy31xJjjubl8cuKeU49MtXOLa93GAI7y6QDkFuJMf7pbFTKLoiYjW9kz3YhQD3ji1rHu+iW+TWCaG5Hg4MT+4jK/E1pLT6mG/P9SzDXdlT8Lg189lfg8mPsfpd2lbn5x0u0zqsqBWx38MkYGvmwNWXub0u2t+4hkBtbg4xHIQVc+EUg0b0IBPcDVJ7QsZbZxFdwvbOfZ4/Zb7Eg7Le6uiexDDByO8Ecwe4g9xqFaiUHixFmXY1Oqr7zSSz9PR80erqVV/RZ0kvOwsL05uApMUx/nlUahv9YBqfEAnmNbQq8mpLKPL2Vzqm4TWGhSlKyRilKUApSlAfGXIwdQe6qE/Np2bcybOlyF4me2c8pImOeEHvdSSCP8qvytXvDu1b38RhuoxIvMHkyn6yMNVPmPfkVHZWrI7LJK7HXLaRTlzacYK6jIIyDg66aHuPnWgOz/kDdZGpa3IAlUashGgkA7xj2vj6b/fbY77H1W+iuE+jbXBPynGQAEZAeL7TACumw2XtC/AKILCE/TkHFMR38CaY9TjyNUYaO3a2UspnQnrYOOXua4dTjPvHbRoHaVCDy4TxM3oo1rnYx7RvNbW1EUfdJdErxDyjXte/UVMt1uja1s8MkfHJ/Sydp8+WmF/ZAqa29nir8NDXX5nk589bZPy7im79ruy12hbFY/8AxEGZIv2wO0nv+FYO0t5o+ELbEXE0g7CJr+05+iB5/dqR6BSKoZt3oitJmM1sWsZzn5yDRD9uE9lhnXAxnxqGelhnKJYamaWGVpsXYfURnjbikYl5H8WPP3D+J76+2dnLtOQ2lh7HKe6x83Ep9oKfpORoAP4kZ11uNdW05fakM207QYx8jcKoHjLbAK79x0bA11NWRsDfbZQtibaeCCGIdqPSIp3axsAc50zjU+NR16Xxbc97JbNW3DYhuRINjbJjtYIreIYjiQIvjgDmfEnmT4k1m1X03TZZZ+Ziu7pfrwwHh/8AcZT91b7drf8AtL9jHDIVmUZMMqlJQPHgbmPMZx31cyilhkjqP7+b1Ls6xluTgsBwxqfpSNog9M6nyBqQVRXT5tsyXdvaA9mFDMw/XclUBHkq5/bNG8LJtXBzkormVmpZizyMXkdi7sdSzMcsSfHJrZbC2FLfTdRB2QuDLLjIjB8PFj3D+BIwoUrtt9jKOTSDJycMRr7qpK2EZZs3nqVotRbVsabCfV8kXZu9uzFZxCKBCB9Jj7Tnxdsan7h3VvobM+B+FefjsZDzMhPiXavjbMT6TyEecjfxq4+1q8YUWUfslrOLlH3f5HpCCz8qzYoPKvLv5ugGnGR5dYf41wFtbA6S4PlKf41C9epcn7D7OXw42V/8v0PT22dgw3cLQXMYkjbmCDoe4qeasO4jWqC3k3efZl18lkbrInBaCU8yo5o/66/foe8Co+1vAdGmLDwM3+dLe2tUYMrLxA5yX/zqvddCyLWy/Y6PZvZup0d8bFbBLmtriufL2NhcxNo0bFJUYPG40KupypB9RXoTcDeobRsYrjQSapKo+jIujjHdnRgPBhVAqwIyDkeIqY9C21up2hPaE4S4jEyDOnWR6PgeJUkn7IqPRWPLgy5+1Gii4R1UPR/Ncn+H3ou+lKV1DwgpSlAKr/ezpVWGZrSwiF3crkO3FiGE8vnHHMg81GPDOdKzeljeZ7LZ7GBuGeZlgiPeGc9ojzCg4PccVXWy9mR2kIRcAKMu50ycdpmP/OBUF1vdrdxJ6au8e/gL+O6vDxX93I4P8zCxihHlwrq3qda1u0ut2dBJNY3E9vgAOgkLKwYhSQsmcOM6MNR5V2f9J+s0tYZLj9f2I/6x+fwrX3ttdSSI93CJbZTxNbwSAMccuLI7ePqgjPdiqtcrHNbUsev5FicYKD2Y5/zqTTd2y2XbHrPlMDzN2mmmnjaUk95Zm7J9MVJot9Nmrob2390in7xmtHsLdzZ93Ck8FtAyONMwpkEaEMCNCDoa3cO51uowtvCB5RR//WvROLxhNJHFT370ztPSfspM5vYtPAOfhwqc+6uB6ZtkD/vefSKc/wDx13x7tRDlFGPRFH4CsuPY4+qPhULqXORIp/I1g6admn2WmYeK28uP7tH6adngafKG8hbyfvAqQRWOPGl4vAjN2mCqWwoJY4GcKo1J8B31G649TbbfQi0vTXb/AM3Z38vmtuAPLm/7qrbeLasO0dqdfcWxtI0g4lSdVRpCG7TyH6WMnTJ0X1rv3h36nkurj5Mk3VGEwKJCI2jmByZOBjkEcWMaE6Z5Vq1nk2ncxpdqqpbxhygIJdjgMxYDRSRnh7uXfmoLnUoNKW83pm5WKO73Nod9rMadbnGmiSEe7C1kR3cN4A8Eo6yIhklTSSJh7JGQDjI5cjS/27Da4iGS/JYYly3l2RoPfXbsq8eTiL27W/LBbhyw18NQR4HxrkYwtpJr7/0OvnL2W0/uJtu50v2/CIdoyLa3SngbKsI5PCRHxgKw17RGKqHpB2itxta8ljdZUJiCOjBlKiJQOEg4/wA81z36jAngbvMbqfQFSPvJqNNajOV7J8uR9RXYqplfTtx4nPjdHTajxcF+JzvsiJsach8SKtZOiez7+uP+1OPwqprqfihdTowAOP2hqPEVem8G+MNgiNKkshZSwESZwowCWYkBR2h8RWdHFRUu8XB8y32vbtTrdUtzjy9WaxOiiw74Wb1lk/cwrUbc3Ss7aaC3t9m/Kppw5RTOyj5sAtlnYjkc1KIukBEK/K7S6s42wBNLH812vZ4nU9nPpTpC2baM9s9xfts+SMyFGjbDsHAVsEdoezjPLUirMpwx4UvY46Us+Jsj0O5NzzGwbYeTXMRNZI3UvE1/MNmw8Flt8/etbHZm4NpcRdeu0by6jwfnPlZ4Rj2s4XQgcwai0GzbG5JNpZ7XuYskGeNyFbuJTj9r34NQ7cl/iJNlEl3M2ZaXwuBJsuC3aCUwspSJu0B2xlUGCD+Iwali9Huz2HCbK2/qkB+IAP31HLTY0uxXePZ9hPfJMFdpWuUBDhnHCVKaDhIOe/PlXdu5v7tG9WOaHZidQ78Jc3ScQAfhc8JAOQQe7urWUsmVHBT+xo+CMxnmjuh9zGtlsy/+TX1lc54RHcIrHwSTsyZ/ZJrodcXN6PC7nH9s1i7aj4oJPIZ+Bz+6uE3sanPz+p9PjX8R2Lsv+D/zw+h6tpWv3fvjPaW8xOTJDG5I8WRSfxrYV2j5mKq7pQ6VZLOY2VkF64IGkmbtCPizwqqci+MN2tACNDnS0a8pbybR+UX13PnPWTycJP1VbhQe5VAqaiCnPDI7JbMco7LG6lvNoQPcyvO4424pDnHCpKhRyUcWDgDFT41X2674vYvNZR/Zz+6rCrm9pLF+Fwwjo6F5qz8yPnfSFRnq5wq6FupIUeXPSuQ35syM9afTgfPw4f31v81oton5DIL+ABeEqJoxosqEgHTkHBIINVqlXOSjLKJrHZCLawya9EOzpVt55JY2iWe4eWNH0YIwXUr3ZI+7PIipltTb1paf6TcQwnGQruoYjXUJniPI8h3GuzZbhlBGoIBHodRWs3usJ+shntrG1vmUMp64osqaqUaORwRwjtZHPJGO+u3LwLZRyI+Lez4vSHswxdd8tg4NfpYfT/VEcf8AZpadJOy5E4xewqBnR24H0/1bgN91RyT5clyLiXZuyppjziikAvMY5h5BwnAHdrjlXbfXV/dPxjY9nAw066/eNz6AIvF99R7TN8I2L9MGzBnhlkdR9NIJivn2uDuqRWu04ru06+HrHikRyvCrJIwHEp4A3CQxIODp3EHvqJS7X20oUN+abVSCQ7yycJAxkoueQyPjUv3WnmktUa4lgnkOfnLYkxMOI8JUnvxzx35rGWMHnVYgs1wqrOoEzYF1+n1VT87+t/lWJtXiUo8LMkxYRqUbGeI8m8R++rb2z0J2sl5amOIrbhJvlDdc3G74HVE8TFi3EWJI54189ZsroCQWK8bdVtBXZxMGLx9lz1alNBwlQpzjiBPuqq6PHtZK6oxb3mTS7J2NFaRljjjxmSZjqTjLEseS51xXfsnbKXKs8QbhDcIZlwG818RWxg6MNoXsgjv+qt7VSC/UuWebHIL9Vc+OCPA90D2JvVHbWiw8LPMhdeAAgZ42OWc6Aa92ary082s8Wzsxvgnhbkj7vvLm6iX6sRJ8uJv4CtJSSRndpJDxSOcse7yA8gNKV6TSUumpRfE4eosVljkjpurcOuO/uNWxtjayz7uSSr3wRqR3hlkjRgf2gaq2pbuZtazaxu7G/uOoSSXK8+LBCMSuFOgZAdfE01CSWepipt7ib/8ARXaW0Y44L54LWzAj4orcs0kwUAqGc6KNAdD7jgV2br7Ntpdq7TN4sb3EcqrEkoDcFuFHVtGr6YIxkjlp467q06TNmKoX5bFoANePOgx9So7vTvRu7fMpu5FlZRgOqXIbGvZLIgyPI+PnXNZcRmbrXNum27q3sSj28lsssqRYMUcyOEIXh7I4kbUDTPpgcL3da0thLNs7aP5uaJmV065Xtw4PaWSCQ6HOmB7hX3YvSRsKyj6u0cRqdSI4J8k+LMyZY+pNaXau9W7s85uJLWSaUnJYQyAOfFl41Vj6j1rXJsot8ET3o33mfaFkk8qgOHeMsoISTgI7aBtQDnl4g8uVa3oofFrcw/0N9dR+g4g3/EawbTpu2aihEjuI1UYVRbgKB4KFbAFYp6cbKPi+T2dy3ExdisUaBmOMlsMSScDJIzWMo3VU3wi/YgO8MPBtXaKAYHXlsfbyxPvzmsK8Hzb/AGW/A1z2nts3u0bi7ELwJKE7L66oqpzwOeM0n9lvQ/hXG1P77K+R9N7FUn2YoSTTxJb/AFZffRjJxbIsSTn5hB8NAPdjFSeoX0N/yLZ/Zk/xpKmlds+XHCaThUseQBPw1ryBbyFl4jzYlj6kkn8a9c7ROIZPsN/dNeRbP9GvoKuaTzP0K+o8qMi3uTFJHKBnq3DEDmRyYD9kmrNt7hZEDoQyEZDDliqwrqNuuumM8wCQD6gHWsazQ/ESUk8M30ur7lOLWUSu83saW8itbR0UM3CZWXiVm7gP1c6ZHjpy12tzu9fXgFtLHFDEWXrJlk4uJQc4jT2gTgc/uqFbDhIvLaQL83FLEGIGi8b8KZ8MkH4VedlzrFOgpw873EW6yxvdwZKtloAoA5AAD0HKuzb+7sV9D1M3GF4gwMblGBHIhh5Ej3117OOlbeOtLuIr4EQHRDswRlFtgpOD1od+tBGoZZSxYHOvh5VgXXQ9YpG8hhlv5lVii3FzJ2jgkLxAgAE6ZIqwaVASlSXeybueGGJt37fqrfPVRveISudWwRjIJ5huZGtWDufCyWkaNaLYFeIfJ0dXVe0TkMmh4s8XqTW6pQClKZoBXkSZgZJSOXWy49ONsV66ry/DuVcyvtA24EwtLiRHjGRMV4nw6rjDeyeyDnwBqxp5qE8siti5R3GjpXFHBGRqK5V1SiK79ixgtKSAe0O7yrorI2FqZWHslhg9xwNcVye1n/p/vR6b9llntGO7O5/Q2ZhU81B9wr71Y8B8K5UryeWfXNiPQUpSsG4pSlAK4yDQ+hrlXx+RojWXlZdPQvJnYtp5CUfCaSpvUF6ET/2Ja+s3+PJU6r0x8POu5h40ZeXECPiMV5GNq0RaFxh4maNh4MjFT+FevarvfDobiv7v5Ss7W/HjrlRAePGnErEjgYjQnBzgHGc5not7uWWR2Q21goWuy2tnlkSGFDJLI3CiLzJ/cBzJ5AVYu2ugm5jnIsWie3Y5XrXYPHnmGwh4hnkRr4jxn3R10Zx7MDSSMJ7lxhpOHARfqRZ1A8TzOnLFWZ6pbPh4/QgjQ87+BHrjoue02HPFEOuvmMdwzKMkvE6sEjHMhV4gBzJJ01xWLbb3qNTbXue8C1k0PPFXFQ1VrulDOOZPOuMsZ5FRWvTdYqP0d03pEuvxkrtk/KAtwPm7S5b7XVr/AMZqmEhKZQ80Z1PqrEH8K5VbWnU0pN8Su7XF4SLVn/KDkP6OwA83uP3LH++tVP07bRb2IrSMeaysf74H3VX9K3WlrRjv5E5PTZtPxtv6pv8A9Kx36Ydqkfpoh5iBf3modStvhq+hjvp9STS9KO1W53pX7EMI+/gzWG+/O0job+418GA+8DStLSs/D19DHez6mZdbfvJAQ97dvnuM8mPhnFXt0PbuQW9hHcQl2e6SOSUu/F2wCCBoMAMW8/M4rz7V09A28Aa3lsWPbhYyIPGOQ5OPsycWftLVbU1KKTiiambbaZhdKfRZI8pvNnxcZfJngTAJbn1kanAJPJgOZwcEk1UV6rQP1c0ckL4zwSRurY+yRXr6vP3TnHja0Z+taJ90sgqvHUzrjuLMNNG6xRe7JX1jYLIzs6nBIwCSO7XIBqQQxhVAUYA5AVg2tZ6157VWysk2z6l2Lo6tNUlBb+vN+rOVKUqoegFKUoBSlKAUpSgLi6DpAdjQAHVXmB8j1rnHwIPvqe1XXQP/ACV/t5vxFWLXpkfDpLDaFKUoYFKUoBSlKA8xdIey/k21LyPGA0nXL5iUcZx5Biw91R+rd6e93v0F+o9n5iU/qsS0RPkG4h+2KqKurppbUPQo3RxIUpSrBCKUpQClKUArabr7xts+7iulzhDiRR9OJsdYvnp2h5qK1dbDd7dmfaUvUWykg6PKQeriHeWblnHJeZqK5x2HtElae0sHqm3nV0V1OVYBgfEEZB+FUL08fyrB/wCkH+NLV7WFoIYo4hqI0VAfJQAOXpVI9PsQ+X2rd5t3HuEhI/vGuJPys7Gl/fR9SC2tbBa19rWetcO3ifVez/IjlSlKgOqKUpQClKUApSlAWv0CyA7NcAcrqYHz0Q6e4irIqs+gH+T5x4Xk39yKrMr0seCPiNvnl6sUpSskYpSlAKUpQGs3k2El7azWsvsyoVz9U80YeasAw9K8sXFs8TvFKMSRO0bj9ZTg48tM166rzT0pBfzzecIwPmc/aMKEkfdVrSyanjqQXrMckYpSldMpClKztg7BlvrlLWD231LYyI0Htu3kPvJA761lJRWWbJNvCMO1geV+rhjkmf6kSM7fBQalezOibac+PmFgU/SnkUf2E4m9xAq+92t2oLC3S3t0Cqo1P0nbvZz3sT/AYAAra1zpaqb4bi2qIriVbu10EwRkPfSG6bn1S5SEHzweJ/eQPEGrLsrCOFBHCixIvJEUKo9FGld9KrOTk8smSS4CqL6f/wDTbP8A8mT+9V6VSn5Q4xNs9vK4Gf6rFaT8rJ9O8WxfzRXFsazketQl0o5sB7xXG4ukcxgy8A6xQxVwCFJwxz5DXWuU6XOWD31faUNNS5cccsm746+8VWfcdBVjGjyPc33Cqlj86nJQSdOq8BWom6L9mr/P7RHa4f0sWCQpZsHq8Hhxj4YyNa3+BfUrfauH8t+5CM19qcDos2XoflG0DzyesjOAOLJOI/1W059nlque1+jHZWQM3ra8ORKpHFxqgXPeSzDlp4kU+Af8Rn7Ww/lP3/QgVfCwHOrF/wD5rsZAvFFcy5KdoyP/ADi8S5wV+jk4xnsnvwDt7boX2RIgdbdyDnnNL3HBGj45jmNPCs/Af7v6fqaP9rulP/b+0qNWB1Gor7WDsmyuEjWL5Hds4zosDnXJOmlZcsdwmj2V4n2rdx+IqrLTWJtJHep7c0c64ynYk2lldH0LV6ADnZ858byU/wBiKrNquugmF02YyyRvEwuJdHQqTkIQcHmNcZ8sd1WLXcW5Hyub2pNilKVk0FKUoBSlKAV5h6REI2tfA6HrQfcY0I+416eqj+m3dWRbxLuKN3WZAknAjNwvH7JPCDgMhx+wanokozTZFam47isMmgzW5sNz76fHVWdwwPJjGUX/AHpeEVL9h9Bl5KQbqSO1TvVD1kvp3IPXLelX5X1x5lVVSfIr+xsZJ5VhgjaWV9FRRr6k8lUd7HQV6H6OOj9dmQniIkuZcGWQchjkkedeBfiTk+AG13Y3OttnR8FtHwk44pG1kcjvdzqfTkO4Ct3VC252eharrUBSlKgJRSlKAVhbU2JBdKFuYY51GoEiK2D5cQ091ZtKA0UW4mz1GFsrUf7CI/itd0e59kpBWztlI1BEEQI9CFrb0oDi6AgggEHQg8j45FfQg8K+0oDikQHIAa50HeedfQgHdX2lAfOGgGNBX2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80904" name="AutoShape 8" descr="data:image/jpeg;base64,/9j/4AAQSkZJRgABAQAAAQABAAD/2wCEAAkGBhQRERQSERQWEhQWFxgXGRUWFxgcGBkcGhgYGxYcFhYYGyYgHB0jGxgbHzIgJCcwLC4sHB8xNTAqNSYrLCkBCQoKDgwOGg8PGiwkHyQwLDIxLyosLC0sKiosKSwsLCoqLCwpKSwsLCwsLCwqLCwpLCkpLCwsLCwsLCksKiksLP/AABEIANYA7AMBIgACEQEDEQH/xAAcAAEAAgIDAQAAAAAAAAAAAAAABgcEBQIDCAH/xABQEAACAQMBBAcDBwcIBgsBAAABAgMABBEhBQYSMQcTIkFRYXEygZEUI0JScqGxCBUzYoLB0TVDU5OisrPhNGODksLwFiQlRFRzdKPD0tMX/8QAGwEBAAIDAQEAAAAAAAAAAAAAAAMEAQIFBgf/xAA4EQACAgEBBQYDBQcFAAAAAAAAAQIDEQQSITFBUQUTIjJxkRRhsRaBwdHhBjNSU6Hi8CRikqKy/9oADAMBAAIRAxEAPwC8aUpQClKUApSuEsoVSzEKqgkk6AAakk+GKA50r4DmoF0ldLMOyh1UYE90RkR57KA8jKRqM8wo1PkCDQE+pVP7idJlxKHvtq3UFraAFY4gihpXHtMoPFIyry7PM+hzs7j8oPZqnAFw/msQx/acH7qAs2lRHdnpV2ffuI4ZuGU8o5QUZvJc6MfIEmpdQClKUApSlAKUpQClKUApSlAKUpQClKUApSlAKUpQClKUApSlAKq7p/3nNtYLbRtwvcsVbHPq0GZBnzJRfMFhVo155/KRnY31sh9gW/EPVpHDfcq0BaHSR0iJsyyEkZDzzLiBTy5DLsOfCoOfMkDv08sXl48rtJKxd3JZmY5JJ5kmsna225roxmdy5jjSJM47KIMKAB8fMkmsCgPua77CFHkVZJOqQntPwlsDyVdSfL7xWPSgLo6OX3dhlUPI0k4xia7ThizprGuSiYPe+oI0NXyjhgCCCCMgjkQeRBrw9Us3S6T77Zo4IJeKL+hlHEg+yMgr+yRQHresNNsQtO1sJFM6IJGjz2gpOASPX8R4jPnPaX5QG0pV4U6iDIxxRxni9xkZgPhWi3A32ay2j8tnd5MpN1hJJaQmNigJPjIE1PLn3UB6g3f3hS7WXg7LwyyQSIeavGxB17wRhge8EcjkDa1RP5P28Uk19fLIcmdflLADTj6zDEeGet5eQ8KvagFKUoBSlKAUpSgFKUoBSlKAUpSgFKUoBSlKAUpSgFUb+Upsk/8AVLkL2e3EzeB0eMHXv+c7u41eVafe7dxL+zmtZMfOKQrEZ4XGqMPRsH4jvoDxpSu67tWikeOQcLoxVlPMFTgj3EVvN0902u24nysKnUjmx+qv7z3VrKSiss2jFyeEaBIiQSASAMnA5DxPhXCrqbYsYgeCNVjRkK6DxGASeZPfk1T0mz3WUwlT1gbh4e/OcYHjnu8aiquVmSS2l14MalfWXBwdCK+VOQilK7IIGdlRFLMxCqqgkkk4AAGpJOmKAuL8mvZ2bi7n+rGkYP22LH/DFX7UR6L9zfzZYJC4HXOesmI17bY7OfBVAXwyCe+pdQClKUApSlAKUpQClKUApSlAKUpQClKUApSlAKUpQChrWbybwxWFtJczkhIxnAGWYk4VVHeSSB+OlVXdb4bUuyZFmGz4yDwwpEkkgU8jJJING+zjHka0nZGCzJm8ISnuiVT0jypJta8MWCpncZHInOGP+8Dr31Zez7FYIkiQYVBj18SfMnJ99VRvHuzJZsOI8aN7Mg7z4Edxqxt09tG6tldvbUlG8yANfeCD65qpqntRUo8C1plsycXxNzUY3q3ZaR0uYB89GVJX64UgjH6wx7x6DMnrE2ltNYAhfOHdYxgd7Zxny0qnCTjLwlucU1vMTa+61vcnikTDfXQ8Le/uPvFaiPo0twcl5WHhlR94WpFa7TWSWaIA5hKhieR4lyMenKsutlZOO7Jq64S34KNv7bq5ZI+fA7Ln7JI/dV1/k6bDtnSe6ZA1zFJwKzHPAjIMFV7mJ4xxeAwO/NVb47IaC6kJB4JGLq3ceI5Iz4gnGP41I91tnSWUJmkvZbETcPZifgZgMleI6knBJwBpnWun3sVFN8znd3JyaXI9R0qoN3d8bmyuYIridrq1nkERabBlids8B6wY4kLaHi5d3nb9bwmprKNJRcXhilKVsailKUApSlAKUpQClKUApSlAKUpQClKUApSlAVn01OW/N0J9h7riYePAvZHp2jUC3vliWNS7OsuT1PVk9Zxkdyg6jOM5/E1de+m6se0LYxSMYirCSOZfaideTDPlkEeBPI4IordeBpyb2Yh3bKRnGAqLkEgdxY5+/wAap6lYam+Rc03izBczGl2fc3qILsiGMcJMagF2YD2mJ0Tv0HLOMVv9k2cdvGI4hwrnPPJJPMk95pLzrX221w8pjjVnCnDyDHAp8Mk6nyFct2znuXBex2lp64JN8X7mTvVfPHb/ADbcDSOkYf6vEdWz3aDGfOthBsxEjWIjjVcY6ztHIOckt3518u6k1ossZjkUMrDBB/55+daxbS5thiEi5iHKORuGRR3BZOTD7VTReY45lKa2ZN8jdLAoLMFALY4iAMtgYHEe/TxqN2oFvf8AUQk9U8RkaPJKxtnQrn2c6aefpWQ21b1tEswhx7UkylQfRdT7q57L2K0IkkkYSTynLvyH6qr4KP4aaCsvwReWYituSwZV4qSKUkVXU9zDI/586jk+zvkkq3Kgywx6dWxLGEHGXjye493n7x2R7xOJGikgcumOLqcOozyzyxW+WIMCG1Ugg+hGD91QxlZVLEuDL066rYZjxX1OjeiVGsZWLDhKBkYH6WQYyp8zir03fmke1t2mGJWhjMgIwQ5RS4I7u1mql6I+j1bu2tr27leWONmMVtwhYwUdgrOwOZMEZAOndqMirqrs01d2sHn7rO8eRSlKmIRWh3l35s9nj/rUyoxGRGMtI3oi5PvOB51CelbpUNsTZWLD5QR87Lz6kEaBe4yHP7PqdKUOXdndmkdjlnclnY+JY6mo52KJb0+kndv4ItHb/T3PISthbrEv9Lcav6rEpwp9SfSofeb9bTn/AEl9MB4RcMX+GAa0tpA8snVQRtNL9Ve7zZjoo9aluz+i+7cZmnjg/VjTrGHqSQPgTWsYX2+Rbi+1oNK8WvL6Lf8AkiPy31xJjjubl8cuKeU49MtXOLa93GAI7y6QDkFuJMf7pbFTKLoiYjW9kz3YhQD3ji1rHu+iW+TWCaG5Hg4MT+4jK/E1pLT6mG/P9SzDXdlT8Lg189lfg8mPsfpd2lbn5x0u0zqsqBWx38MkYGvmwNWXub0u2t+4hkBtbg4xHIQVc+EUg0b0IBPcDVJ7QsZbZxFdwvbOfZ4/Zb7Eg7Le6uiexDDByO8Ecwe4g9xqFaiUHixFmXY1Oqr7zSSz9PR80erqVV/RZ0kvOwsL05uApMUx/nlUahv9YBqfEAnmNbQq8mpLKPL2Vzqm4TWGhSlKyRilKUApSlAfGXIwdQe6qE/Np2bcybOlyF4me2c8pImOeEHvdSSCP8qvytXvDu1b38RhuoxIvMHkyn6yMNVPmPfkVHZWrI7LJK7HXLaRTlzacYK6jIIyDg66aHuPnWgOz/kDdZGpa3IAlUashGgkA7xj2vj6b/fbY77H1W+iuE+jbXBPynGQAEZAeL7TACumw2XtC/AKILCE/TkHFMR38CaY9TjyNUYaO3a2UspnQnrYOOXua4dTjPvHbRoHaVCDy4TxM3oo1rnYx7RvNbW1EUfdJdErxDyjXte/UVMt1uja1s8MkfHJ/Sydp8+WmF/ZAqa29nir8NDXX5nk589bZPy7im79ruy12hbFY/8AxEGZIv2wO0nv+FYO0t5o+ELbEXE0g7CJr+05+iB5/dqR6BSKoZt3oitJmM1sWsZzn5yDRD9uE9lhnXAxnxqGelhnKJYamaWGVpsXYfURnjbikYl5H8WPP3D+J76+2dnLtOQ2lh7HKe6x83Ep9oKfpORoAP4kZ11uNdW05fakM207QYx8jcKoHjLbAK79x0bA11NWRsDfbZQtibaeCCGIdqPSIp3axsAc50zjU+NR16Xxbc97JbNW3DYhuRINjbJjtYIreIYjiQIvjgDmfEnmT4k1m1X03TZZZ+Ziu7pfrwwHh/8AcZT91b7drf8AtL9jHDIVmUZMMqlJQPHgbmPMZx31cyilhkjqP7+b1Ls6xluTgsBwxqfpSNog9M6nyBqQVRXT5tsyXdvaA9mFDMw/XclUBHkq5/bNG8LJtXBzkormVmpZizyMXkdi7sdSzMcsSfHJrZbC2FLfTdRB2QuDLLjIjB8PFj3D+BIwoUrtt9jKOTSDJycMRr7qpK2EZZs3nqVotRbVsabCfV8kXZu9uzFZxCKBCB9Jj7Tnxdsan7h3VvobM+B+FefjsZDzMhPiXavjbMT6TyEecjfxq4+1q8YUWUfslrOLlH3f5HpCCz8qzYoPKvLv5ugGnGR5dYf41wFtbA6S4PlKf41C9epcn7D7OXw42V/8v0PT22dgw3cLQXMYkjbmCDoe4qeasO4jWqC3k3efZl18lkbrInBaCU8yo5o/66/foe8Co+1vAdGmLDwM3+dLe2tUYMrLxA5yX/zqvddCyLWy/Y6PZvZup0d8bFbBLmtriufL2NhcxNo0bFJUYPG40KupypB9RXoTcDeobRsYrjQSapKo+jIujjHdnRgPBhVAqwIyDkeIqY9C21up2hPaE4S4jEyDOnWR6PgeJUkn7IqPRWPLgy5+1Gii4R1UPR/Ncn+H3ou+lKV1DwgpSlAKr/ezpVWGZrSwiF3crkO3FiGE8vnHHMg81GPDOdKzeljeZ7LZ7GBuGeZlgiPeGc9ojzCg4PccVXWy9mR2kIRcAKMu50ycdpmP/OBUF1vdrdxJ6au8e/gL+O6vDxX93I4P8zCxihHlwrq3qda1u0ut2dBJNY3E9vgAOgkLKwYhSQsmcOM6MNR5V2f9J+s0tYZLj9f2I/6x+fwrX3ttdSSI93CJbZTxNbwSAMccuLI7ePqgjPdiqtcrHNbUsev5FicYKD2Y5/zqTTd2y2XbHrPlMDzN2mmmnjaUk95Zm7J9MVJot9Nmrob2390in7xmtHsLdzZ93Ck8FtAyONMwpkEaEMCNCDoa3cO51uowtvCB5RR//WvROLxhNJHFT370ztPSfspM5vYtPAOfhwqc+6uB6ZtkD/vefSKc/wDx13x7tRDlFGPRFH4CsuPY4+qPhULqXORIp/I1g6admn2WmYeK28uP7tH6adngafKG8hbyfvAqQRWOPGl4vAjN2mCqWwoJY4GcKo1J8B31G649TbbfQi0vTXb/AM3Z38vmtuAPLm/7qrbeLasO0dqdfcWxtI0g4lSdVRpCG7TyH6WMnTJ0X1rv3h36nkurj5Mk3VGEwKJCI2jmByZOBjkEcWMaE6Z5Vq1nk2ncxpdqqpbxhygIJdjgMxYDRSRnh7uXfmoLnUoNKW83pm5WKO73Nod9rMadbnGmiSEe7C1kR3cN4A8Eo6yIhklTSSJh7JGQDjI5cjS/27Da4iGS/JYYly3l2RoPfXbsq8eTiL27W/LBbhyw18NQR4HxrkYwtpJr7/0OvnL2W0/uJtu50v2/CIdoyLa3SngbKsI5PCRHxgKw17RGKqHpB2itxta8ljdZUJiCOjBlKiJQOEg4/wA81z36jAngbvMbqfQFSPvJqNNajOV7J8uR9RXYqplfTtx4nPjdHTajxcF+JzvsiJsach8SKtZOiez7+uP+1OPwqprqfihdTowAOP2hqPEVem8G+MNgiNKkshZSwESZwowCWYkBR2h8RWdHFRUu8XB8y32vbtTrdUtzjy9WaxOiiw74Wb1lk/cwrUbc3Ss7aaC3t9m/Kppw5RTOyj5sAtlnYjkc1KIukBEK/K7S6s42wBNLH812vZ4nU9nPpTpC2baM9s9xfts+SMyFGjbDsHAVsEdoezjPLUirMpwx4UvY46Us+Jsj0O5NzzGwbYeTXMRNZI3UvE1/MNmw8Flt8/etbHZm4NpcRdeu0by6jwfnPlZ4Rj2s4XQgcwai0GzbG5JNpZ7XuYskGeNyFbuJTj9r34NQ7cl/iJNlEl3M2ZaXwuBJsuC3aCUwspSJu0B2xlUGCD+Iwali9Huz2HCbK2/qkB+IAP31HLTY0uxXePZ9hPfJMFdpWuUBDhnHCVKaDhIOe/PlXdu5v7tG9WOaHZidQ78Jc3ScQAfhc8JAOQQe7urWUsmVHBT+xo+CMxnmjuh9zGtlsy/+TX1lc54RHcIrHwSTsyZ/ZJrodcXN6PC7nH9s1i7aj4oJPIZ+Bz+6uE3sanPz+p9PjX8R2Lsv+D/zw+h6tpWv3fvjPaW8xOTJDG5I8WRSfxrYV2j5mKq7pQ6VZLOY2VkF64IGkmbtCPizwqqci+MN2tACNDnS0a8pbybR+UX13PnPWTycJP1VbhQe5VAqaiCnPDI7JbMco7LG6lvNoQPcyvO4424pDnHCpKhRyUcWDgDFT41X2674vYvNZR/Zz+6rCrm9pLF+Fwwjo6F5qz8yPnfSFRnq5wq6FupIUeXPSuQ35syM9afTgfPw4f31v81oton5DIL+ABeEqJoxosqEgHTkHBIINVqlXOSjLKJrHZCLawya9EOzpVt55JY2iWe4eWNH0YIwXUr3ZI+7PIipltTb1paf6TcQwnGQruoYjXUJniPI8h3GuzZbhlBGoIBHodRWs3usJ+shntrG1vmUMp64osqaqUaORwRwjtZHPJGO+u3LwLZRyI+Lez4vSHswxdd8tg4NfpYfT/VEcf8AZpadJOy5E4xewqBnR24H0/1bgN91RyT5clyLiXZuyppjziikAvMY5h5BwnAHdrjlXbfXV/dPxjY9nAw066/eNz6AIvF99R7TN8I2L9MGzBnhlkdR9NIJivn2uDuqRWu04ru06+HrHikRyvCrJIwHEp4A3CQxIODp3EHvqJS7X20oUN+abVSCQ7yycJAxkoueQyPjUv3WnmktUa4lgnkOfnLYkxMOI8JUnvxzx35rGWMHnVYgs1wqrOoEzYF1+n1VT87+t/lWJtXiUo8LMkxYRqUbGeI8m8R++rb2z0J2sl5amOIrbhJvlDdc3G74HVE8TFi3EWJI54189ZsroCQWK8bdVtBXZxMGLx9lz1alNBwlQpzjiBPuqq6PHtZK6oxb3mTS7J2NFaRljjjxmSZjqTjLEseS51xXfsnbKXKs8QbhDcIZlwG818RWxg6MNoXsgjv+qt7VSC/UuWebHIL9Vc+OCPA90D2JvVHbWiw8LPMhdeAAgZ42OWc6Aa92ary082s8Wzsxvgnhbkj7vvLm6iX6sRJ8uJv4CtJSSRndpJDxSOcse7yA8gNKV6TSUumpRfE4eosVljkjpurcOuO/uNWxtjayz7uSSr3wRqR3hlkjRgf2gaq2pbuZtazaxu7G/uOoSSXK8+LBCMSuFOgZAdfE01CSWepipt7ib/8ARXaW0Y44L54LWzAj4orcs0kwUAqGc6KNAdD7jgV2br7Ntpdq7TN4sb3EcqrEkoDcFuFHVtGr6YIxkjlp467q06TNmKoX5bFoANePOgx9So7vTvRu7fMpu5FlZRgOqXIbGvZLIgyPI+PnXNZcRmbrXNum27q3sSj28lsssqRYMUcyOEIXh7I4kbUDTPpgcL3da0thLNs7aP5uaJmV065Xtw4PaWSCQ6HOmB7hX3YvSRsKyj6u0cRqdSI4J8k+LMyZY+pNaXau9W7s85uJLWSaUnJYQyAOfFl41Vj6j1rXJsot8ET3o33mfaFkk8qgOHeMsoISTgI7aBtQDnl4g8uVa3oofFrcw/0N9dR+g4g3/EawbTpu2aihEjuI1UYVRbgKB4KFbAFYp6cbKPi+T2dy3ExdisUaBmOMlsMSScDJIzWMo3VU3wi/YgO8MPBtXaKAYHXlsfbyxPvzmsK8Hzb/AGW/A1z2nts3u0bi7ELwJKE7L66oqpzwOeM0n9lvQ/hXG1P77K+R9N7FUn2YoSTTxJb/AFZffRjJxbIsSTn5hB8NAPdjFSeoX0N/yLZ/Zk/xpKmlds+XHCaThUseQBPw1ryBbyFl4jzYlj6kkn8a9c7ROIZPsN/dNeRbP9GvoKuaTzP0K+o8qMi3uTFJHKBnq3DEDmRyYD9kmrNt7hZEDoQyEZDDliqwrqNuuumM8wCQD6gHWsazQ/ESUk8M30ur7lOLWUSu83saW8itbR0UM3CZWXiVm7gP1c6ZHjpy12tzu9fXgFtLHFDEWXrJlk4uJQc4jT2gTgc/uqFbDhIvLaQL83FLEGIGi8b8KZ8MkH4VedlzrFOgpw873EW6yxvdwZKtloAoA5AAD0HKuzb+7sV9D1M3GF4gwMblGBHIhh5Ej3117OOlbeOtLuIr4EQHRDswRlFtgpOD1od+tBGoZZSxYHOvh5VgXXQ9YpG8hhlv5lVii3FzJ2jgkLxAgAE6ZIqwaVASlSXeybueGGJt37fqrfPVRveISudWwRjIJ5huZGtWDufCyWkaNaLYFeIfJ0dXVe0TkMmh4s8XqTW6pQClKZoBXkSZgZJSOXWy49ONsV66ry/DuVcyvtA24EwtLiRHjGRMV4nw6rjDeyeyDnwBqxp5qE8siti5R3GjpXFHBGRqK5V1SiK79ixgtKSAe0O7yrorI2FqZWHslhg9xwNcVye1n/p/vR6b9llntGO7O5/Q2ZhU81B9wr71Y8B8K5UryeWfXNiPQUpSsG4pSlAK4yDQ+hrlXx+RojWXlZdPQvJnYtp5CUfCaSpvUF6ET/2Ja+s3+PJU6r0x8POu5h40ZeXECPiMV5GNq0RaFxh4maNh4MjFT+FevarvfDobiv7v5Ss7W/HjrlRAePGnErEjgYjQnBzgHGc5not7uWWR2Q21goWuy2tnlkSGFDJLI3CiLzJ/cBzJ5AVYu2ugm5jnIsWie3Y5XrXYPHnmGwh4hnkRr4jxn3R10Zx7MDSSMJ7lxhpOHARfqRZ1A8TzOnLFWZ6pbPh4/QgjQ87+BHrjoue02HPFEOuvmMdwzKMkvE6sEjHMhV4gBzJJ01xWLbb3qNTbXue8C1k0PPFXFQ1VrulDOOZPOuMsZ5FRWvTdYqP0d03pEuvxkrtk/KAtwPm7S5b7XVr/AMZqmEhKZQ80Z1PqrEH8K5VbWnU0pN8Su7XF4SLVn/KDkP6OwA83uP3LH++tVP07bRb2IrSMeaysf74H3VX9K3WlrRjv5E5PTZtPxtv6pv8A9Kx36Ydqkfpoh5iBf3modStvhq+hjvp9STS9KO1W53pX7EMI+/gzWG+/O0job+418GA+8DStLSs/D19DHez6mZdbfvJAQ97dvnuM8mPhnFXt0PbuQW9hHcQl2e6SOSUu/F2wCCBoMAMW8/M4rz7V09A28Aa3lsWPbhYyIPGOQ5OPsycWftLVbU1KKTiiambbaZhdKfRZI8pvNnxcZfJngTAJbn1kanAJPJgOZwcEk1UV6rQP1c0ckL4zwSRurY+yRXr6vP3TnHja0Z+taJ90sgqvHUzrjuLMNNG6xRe7JX1jYLIzs6nBIwCSO7XIBqQQxhVAUYA5AVg2tZ6157VWysk2z6l2Lo6tNUlBb+vN+rOVKUqoegFKUoBSlKAUpSgLi6DpAdjQAHVXmB8j1rnHwIPvqe1XXQP/ACV/t5vxFWLXpkfDpLDaFKUoYFKUoBSlKA8xdIey/k21LyPGA0nXL5iUcZx5Biw91R+rd6e93v0F+o9n5iU/qsS0RPkG4h+2KqKurppbUPQo3RxIUpSrBCKUpQClKUArabr7xts+7iulzhDiRR9OJsdYvnp2h5qK1dbDd7dmfaUvUWykg6PKQeriHeWblnHJeZqK5x2HtElae0sHqm3nV0V1OVYBgfEEZB+FUL08fyrB/wCkH+NLV7WFoIYo4hqI0VAfJQAOXpVI9PsQ+X2rd5t3HuEhI/vGuJPys7Gl/fR9SC2tbBa19rWetcO3ifVez/IjlSlKgOqKUpQClKUApSlAWv0CyA7NcAcrqYHz0Q6e4irIqs+gH+T5x4Xk39yKrMr0seCPiNvnl6sUpSskYpSlAKUpQGs3k2El7azWsvsyoVz9U80YeasAw9K8sXFs8TvFKMSRO0bj9ZTg48tM166rzT0pBfzzecIwPmc/aMKEkfdVrSyanjqQXrMckYpSldMpClKztg7BlvrlLWD231LYyI0Htu3kPvJA761lJRWWbJNvCMO1geV+rhjkmf6kSM7fBQalezOibac+PmFgU/SnkUf2E4m9xAq+92t2oLC3S3t0Cqo1P0nbvZz3sT/AYAAra1zpaqb4bi2qIriVbu10EwRkPfSG6bn1S5SEHzweJ/eQPEGrLsrCOFBHCixIvJEUKo9FGld9KrOTk8smSS4CqL6f/wDTbP8A8mT+9V6VSn5Q4xNs9vK4Gf6rFaT8rJ9O8WxfzRXFsazketQl0o5sB7xXG4ukcxgy8A6xQxVwCFJwxz5DXWuU6XOWD31faUNNS5cccsm746+8VWfcdBVjGjyPc33Cqlj86nJQSdOq8BWom6L9mr/P7RHa4f0sWCQpZsHq8Hhxj4YyNa3+BfUrfauH8t+5CM19qcDos2XoflG0DzyesjOAOLJOI/1W059nlque1+jHZWQM3ra8ORKpHFxqgXPeSzDlp4kU+Af8Rn7Ww/lP3/QgVfCwHOrF/wD5rsZAvFFcy5KdoyP/ADi8S5wV+jk4xnsnvwDt7boX2RIgdbdyDnnNL3HBGj45jmNPCs/Af7v6fqaP9rulP/b+0qNWB1Gor7WDsmyuEjWL5Hds4zosDnXJOmlZcsdwmj2V4n2rdx+IqrLTWJtJHep7c0c64ynYk2lldH0LV6ADnZ858byU/wBiKrNquugmF02YyyRvEwuJdHQqTkIQcHmNcZ8sd1WLXcW5Hyub2pNilKVk0FKUoBSlKAV5h6REI2tfA6HrQfcY0I+416eqj+m3dWRbxLuKN3WZAknAjNwvH7JPCDgMhx+wanokozTZFam47isMmgzW5sNz76fHVWdwwPJjGUX/AHpeEVL9h9Bl5KQbqSO1TvVD1kvp3IPXLelX5X1x5lVVSfIr+xsZJ5VhgjaWV9FRRr6k8lUd7HQV6H6OOj9dmQniIkuZcGWQchjkkedeBfiTk+AG13Y3OttnR8FtHwk44pG1kcjvdzqfTkO4Ct3VC252eharrUBSlKgJRSlKAVhbU2JBdKFuYY51GoEiK2D5cQ091ZtKA0UW4mz1GFsrUf7CI/itd0e59kpBWztlI1BEEQI9CFrb0oDi6AgggEHQg8j45FfQg8K+0oDikQHIAa50HeedfQgHdX2lAfOGgGNBX2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80906" name="Picture 10" descr="http://3.bp.blogspot.com/-Qpvu4WKrCKQ/UGU0D5AI0hI/AAAAAAAAAlI/bhtTpE3Uj_8/s200/Letter+writ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826646"/>
            <a:ext cx="3643338" cy="32972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Show </a:t>
            </a:r>
            <a:endParaRPr lang="es-CO" dirty="0"/>
          </a:p>
        </p:txBody>
      </p:sp>
      <p:sp>
        <p:nvSpPr>
          <p:cNvPr id="79874" name="AutoShape 2" descr="data:image/jpeg;base64,/9j/4AAQSkZJRgABAQAAAQABAAD/2wCEAAkGBxMSERUTEhQVFRUXGB4aGBgYGR4dGxodIB8bIBwcGSEcHiggHx4mIhweIjEhJi0rLi4zGiAzODMsNzQtMi0BCgoKBQUFDgUFDisZExkrKysrKysrKysrKysrKysrKysrKysrKysrKysrKysrKysrKysrKysrKysrKysrKysrK//AABEIALcBEwMBIgACEQEDEQH/xAAcAAEAAwEBAQEBAAAAAAAAAAAABQYHBAMIAgH/xABNEAACAQMDAgUCAwQFBgkNAAABAgMABBEFEiEGMQcTIkFRYXEUIzIzQoGRFVJigrEIFkNyoaJTY4OSssHR4fAkJTQ1RVRzk6OzwsPx/8QAFAEBAAAAAAAAAAAAAAAAAAAAAP/EABQRAQAAAAAAAAAAAAAAAAAAAAD/2gAMAwEAAhEDEQA/ANxpSlApSlApSs+8R/EyPT2/DW6efeNjamCVTd+nfjkk8YQcnPtxkL7cXCRqWdlRR3ZiAB9yeKquo+JukwnD3kbH/i90g/nGGFUXTvDfUNVYXGt3MiL3S3QjcufpgpH7dgWPvg1e9M8NNKgGFs4m+soMh/3ycdvag9tI8QdMuSBFeRbicBXJjYn4AkCkn7VZgc9qrGpeHmlzqVeygGfeNfLP849pqtv0Ffaf+ZpF65VQSLO5O6Juc7VPAXPYcA/LDk0GmUqC6Q6lW+iZtjQzRMY54X/VE47j6qfZvf75AnaBSlKBSlKBSlKBSlKBSlKBSlKBVf6q6ys9PQm4kG/BKxJ6pGwM8L7D6nA+tePiF/SBsyumAeezqpYlQUQ53Mu7jPYfQEkc4qD6O8Kra2Pn3Z/GXRO5pJcsob+yrZye3qbJ4yNvag418QtQvF3aZprMhAKyT8KTu5HBVf05OQ55P8DTNa8WtVs7zyLlbfMbL5saJxzg4Vt5JypBz8ntxz9A1zz2ETnc8cbH5ZQT/Migqul+KOkz8LdohxnEoaPH0y4C5+xNW6CdXUMjKynkMpBB+xHBqCvehtNlVleyt/UCGKxqjHPJ9SANnPOc1m/VOkSdP3FtcaUly8UrsJrfczxtgLgD0khmG7DHJG33GRQbTSqh0b4iWmosYl3w3A5MMow2PlfZv8fpVvoFKUoFKUoFKUoFKUoIbrHXBY2M90cExplQexc+lAcexYgVnngf0nlDqt0PMuJ2Zo2buqkkM+CP1Oc8/wBXGDyRUr49WtxLpYW3jaT85TIEG4hAG5wOcbtvIqYv+oYNHt7WOaOb8OIlj85E3IhUKoEgHqGfbjnmgt9KqVn4l6VL+m9iH+vuT/pgV6zeIelqCTfW+B/Vfcf5Lkn+FBZ6/E8yopd2CqoyzMQAAO5JPAFZfrPjjYplbWOW5c8Lx5aE/Ut6v92q5debqTB9b1K1tbdTu/BxTJvI9twVj9OSWPfhaD8az1tcT6w0uhQvKfLWGZ9haOT1el3AA2hc4EjHsPYd7Ymv9SxnEmm282DjdHIq7h/GUkfcgfauZOvNE0+zkttPn8ttjbXjhdyJCuFkYuoVznB5P7uKidF8Z7yaIRR6e1xdqD5mwnGAVAYIqls5PI4A79uAE63XWtD/ANiP/wDMJ/8Axqx+HXWg1SGRmj8maF9ksROSvweQCAcEcgcqw9qpM2kdRaqpW5lSxgcDKJ6SRwewLSE8kFWZRxV+6G6Kt9LhMcG5mfBkkb9TkZx9ABk4A+fc80FlpSlApSlApSlApSlAqmeKHU9xZQRLaRh7i5lEMZbG1WI4PJALHsATj3OcYNzrJ7/pP+ltdumuZH/D2QhSNEbaSzornkcrgkkkYJyvPFBcugbfUY7YpqbpJLuyrKcnaQDtfCgblORkZHarNWedM+Irz6lJZ3EKwoHkhicNuDzRN603dslGUgdwQeTkAdfh51U88t3Z3Tg3VvcSADABaLd6WUYGQO3bsVJ70F4pUa2vW4uxZmVRcFPMWM8Fl9X6c8MRtJIHIAzUlQKUpQUfxV0m2No15I3kT2+1oblFJdG3AKG2gkpuPIwcZJAzUx0D1D/SGnwXJGHdcOB23qSrY5OASMj6EVLanp8VxE8MyB43GGU9iP8At9wfYgGqr4V2q29tPZgYNrcyxk+7AkSIx+6Oo9v00F0pSlApSlApSlAqJ1vqazs//SbiKI7dwVmAYj5Vf1Ht7CpasY/yhp9PaJFd83yHEaoQSqnBbzh7Ljt+9kjHG6g4bPqO91vWoJLIPFa2rZ3EcBTjf5mDgs4BUL8fZjW33k0aIzSsqoBlmcgKB8kngCsx6M6ti07p+C4uYPKwdioihWn54kUE8kr6iT32kjgipue/i6g02RLG58kOQku+MM6DGSjLuGM/1gSODg0HB194faebea7jsDNMFDBIHMZfkZIC5XOMnhST98Vl+lydMyRq0yXkMn7ybi4H2YLyP4A8dq0VPA602qrXV4QFAYB0Cn5wChwPpzj61eOmOlbXT4fJto8KTli3qZz2yxP+Hb6UHz5c3HTgmjSOG8aMuBJKz7QqkcsoALNg4yMDscZ4qQ1K/wCl4F/Jtri7fBxl5Y1z7biWUjPbhT78ds3bxG8Q9MjbyRbQ6hOp27SilEOeRuKnJz+6vv3Irn8LeoLDUhLb/gra0uQrFGhiQZUjaWQlTh1z2Oe49s4CM6I6y0l4LiSXS4ImtgsuI41kZlLhd67wCChdcnPY5HxXr1b1VDBr9pJbxsrpshkIx5c8EoUo0eOPTvP3wvPHFm6e6AsNJsrlLydHW4GyWWTEQ287UUFjg5JOQck4+BVS8WYbRNO0yWzdJhE6xRzeksyIpwrFQM4I5HGDnjvQbrSlKBSlKBSlKBSlKBSlKBWT2PU62Fvq+oS4LyX8sUC44cxrtiHHt6Tk/Cn6VrFYz0DqloWOh6hCXnM8kjBwGjMiuXCgg8+ld2SADkqe+CEp0n4fefoypcu63M8v4wS/vxStjYw7HO0DcD7s3PbEJpPhtez3N3JdyPBeo0T295EfTJ6XVuBjvhS3Ygn44Ox6jqMNuhknljiQfvSMFH2yT3r8aVq8Fype3mjmUHBMbBgD8HB4NBhfV/TetzT263EIeSN1Vb+2U+Zsz3cKy/pzuGQpHq55NW7+meoNPys9qmoxqOJITtcgf1gATnkfuex5PetTpQZePFyQD16TfK37w2E4PuMlQTz9BXd4X9dzahNdw3MawyRMGjQ5V/LYtgMp5JUbcsO+8cD30Kqr1h0Jb37pNukt7mP9ncQttcd8A/I5+h+COaC1VSfD+d5LzVpHXH/lnlj6iNFQf7oU/wAarF9r3UGlKzXMUN9bx8mYeltoxy20gjj5U8+597N4SQymzku5uHvZ3udv9VWwEHHB4XOcDhhQXelKUClKUClKUCsQ8e9IsoHS93SJeykbFVVaN/L25eQMPYFR3549J5NbfWP+PGr2sUthvUvcQTLMEK+hoc+tWJ49RjAxz2ORzQQGoX0uvXuk21wjRoYfOmU5UPy+9lHcB1jG09wJOPk6bF0vNFrf42Ly1tpLcRyqCQxdf0krjBwAoBzwMjHzWfEG5/AaraawySS2xgaF9gGVYhyh5IGG3+/9U/QV0eH/AInrJZQPqTeXJJO0Cy7CEcqEIZio2p+sL7DgngA7Q1Cq34iR3j6dOlgMzsu0erDbT+vYe2/Gccj5BzgGxg1A9VdXW+nmD8RvCzyeWHAGxD8yEkYH8+x+KDKbvw5lsNCkkijLX0gUzkcukRPrji2n4wGx+oFxyMCobwL6dkkluLvy2AjgdIZBx+awx6Mj9QXcMg8Z+tfRcMquoZGDKwyGU5BB7EEcEVTOv+tLnTpIxFYPdRuud6MRtcHlWCxtjjBBzzk/BoMd1pDf9Px391K7XFtKbdCTnzEJUjzM92UE+rjIHOTzVP0CR53trE8xPcqduT+pyiHsfgD61qfSVjNcnUm1S0Nrp0wM7q6vHslBBDxbvVuIDFiBgkAdjtMV4H9Npc6nJdorrbWzMYgxydzZEascYJVck4xyF9jQfRVKUoFKUoFKUoFKUoFKUoPzI4AJPAAyTWLeG15a2lg2qagFZ7u8/aFASjbmIYZOcBg7krzx2OK2l0BBB5BGCK+buohcWUdtpF3CRBFerKlyucSRktwOMFvWx4Ix2x70Gt9a+G0GqXUNxPNIEjTaYl7NyTwT+nOcHAyQB2qOfoSPS7mO/sJPw9vGD+MikkfY0QBy44Yl1yWCngkDG330msW8WtUurrUo9J86OztXRWeSRgokB9ySRkAgqsYxlgc8Y2hqmtyTyWcjWDJ5zR7oWblTnBB+OR2J4yRnistsfDDVzm8fU3S+I4ALMvfcI3fONmf3QpUfBFa1ounLbW8NuhJWKNUUnuQoAyfqcV20FR8OeqnvYZIrlPLvLVvLuEwMbucOMcYbae3uDjjBNput+xvL279p2bv07scbsc4z3ryg06JJZJkjRZJdokcABn28LuPvgHHNcnVWpG2srm4UqGihkdd3bcFJUHtnJwMfWgymDobW79JLm7vfJlYMq2zAmMrkjZIoOwIcf1XyME5NaL4cayLvToJAixlF8pkQYRWj9JCf2eAR8A4ql9U+LkA0pWiZTeXEIHloQfJZhhmc8gAclQeT6eMZxcPC/RDZ6XbQuMOV3uD3DOS2D9sgfwoLVSlKBSlKBSgNKBVV6/6Oi1GEZ3LPDloJEIDK/cDJ4wSB/LuKiupPF7TrOZoSZZnQ4fyVDBT7jczKCR2OCcHjuDjysfGnSZBl5ZYfo8TE/wD09woJvoC7ubnT0GowskwLRyLImPMCnAfafYjGfYkEjjFVK3vYNe/pDTDCkcVs4/DSRjgEbl3ccAlgSMd1Yj2yezxG8TbaHTy1lcRyzTZSPy3BMeRy7DuuB2BGckfWuzwX6UNhp4aRds9wRJJkYZRj8tDkZ4GTg9i7Cg9/DXqN5Eewu8LfWfokX/hEGAkq57ggrk/UHjcBXp4udONfaZLHGMyxkSxj5K5yB9SpYD6kVx+LGjW4hGoef+DurfBiuFHqP/FMBy4bkY5xk+24GJ6R8Yo3WJNSia2aRfRPg+RLjgkH93nIPcAg5I7UFJ0HxAg0sxGymea1kA86zlDb4GI9TQuRsIz7Z5/juGy9D9b22qxyPbh1MbAOkgAYA52t6SRg4Pv7Go6/Xp+XNxKdNfLcyFojubvhsH1Nj2OTWS9W9Tx3s/4HQrZYlm9DvDEI3nHPpOACsQHJ3YyO+AKCT8SurpdYu00rTiHhLgMw7SuOSSf+CTGc++M8+mti6M6bi060jtoudoy7YwXc/qY/f2+AAPaoXwz8P49KhJJWS5k/aSgdhx+WmedoPOe7Hk+wF2oFKUoFKUoFR1jrttNLJDFPG8sRKyIrAspBwcjvwePvXprN+tvbyzsQFijZzn+yCa+VdNt7RmV7y6nguZfzhOiiRYyWOPMVcSbzgvuU8bl4oPrelYVoXU2tWiebFJHrFp7mNi8qjv6hjzkbBGQ6sFqZt/GSW6cR2GmTTyAZkBbGz5/Sp49tzbeeMUGuUrKT4ymPLXOmXkMQON+M9sA53KoznIxn4q1WHiTpUyB1vIVz7SHYw+4bB/j2oLZVT8UtIN1pVyi53ovmpjvuj9XH1IBH8aktO6tsbiQRQ3cEkjZ2osiljgZOBnngE/wqaIoIvpbV1vLOC5XH5sascezY9S/wYEfwqF8RtL0uaAHU2jjVc7JC22RSR2jxyx4ztwc47Gq0b5unrkxyKz6XcSFo2UE/hXYjch9hHySB3wCRk7s8/in4dDU9uoWDrLKVGV35jmQDgxkcBuw7gH6HuHlc+MUSCO10y3nvnVAgdgQW2gANtVS7k+/CVy9C67q9zr/l3jiMRQs0tupARUIXaAFJ9e90PqJYDP2qPsuuNSskNpBoqwSnt5cMmDx+raAS/wB9x7VdvCLpa5t1nvL/AHfi7pssGxlVGSM44BYnO32AUYHIoNErI/GbXvxMkOjWxZpppU87aM7F7gHB+ocj2C5PerJ4leI0Olx7FxLdMPRFnhQf35Mdl+ndvbAyRFeDfSEsCy396ubu6O4bv1oreo7hgbWcnJHsAo4ORQTWm+F+mwXQuUhywVQqNgxqy49arj9ZwDk+/OAaudKUClKUClKUCsp8aOt5Idum2RJup8BynLIrcKi47O/8wPuCNL1bUEt4JZ5DhIkZ2+ygk4+vFYZ4OyRXWoT6nfzwrMWxEryKpLsPUVVm3YVcKvf9X0oLx4b+FtvYxB7lI57lgCxZQyx/2Y855+W7n6CrDr3TenGKSW4tLYrGjM5MSBtqgscMBlcc9jVgjCAbxtwfVu9vvn4qjaj1TBquj6g1mXbZFKhVlw3CkggDPDDt/I4ORQYbp/SJudOvtSCFFjceVGv6cFgZO45VFYAc/Oe1fS/Rk5fTrNyxctbxEsxJJJRckk8k59zWfeHuv6fadP2630qIk3nKyHLM4Mkit6UBbG3AJxgZFRHRnidaabmxeVri1Qk29wiNuCsSdkquFOQSeVB7jjHYI/8AyjjdG6h3BvwqxjYQPR5jFt2T/Xwo4PsOPeq10x1bfyRR6ZHbWtyhB2wyxKN3BbdkMmXxkhs7jnOSasHiN1TFrl/Z2Vq5/DhxukYbMs2NxG/nCKDjIGSW4PGbP1k8MHUmklCn6BFsAztBLonb/XwPjbmgpmn6LpL3Cw6lbXWlSYyPzD5Mn3aZSyfGc475bOK3PpXpCy09T+EiCFwNz5LMw9ssxPH0GBXdruh297CYbqJZUPOD3B5G5T3VsE8jB5NUnw+lewv7jRpJGlijjE1q7D1CMnDIx7HBIxgY4btwAGj0pSgUpSgUpSgzTx41JlsY7SMjzLuZYwvuVUgnH97yx/eqE8I9JikS/m2LJA0ogTeoKvFCvpG1v1FgUP8AdP2Nf8Vtb/E6hcyDmKwi8pOxUzyHaTyOGXLH72w7HtpfTmk29hYwQNjfEoaQ8sYpJFwzrwdrZfC+5XdjPqoIrXfCK1dxLZSPY3IJKtGSV49wvDLx7qQBnsagukdUbStFvLlFSS6jvSl0H+Q6IQCMHGGyDzgsx+laZDqgWUJLJHFI2RsdgpkI4DxoX/QcZxyeRzxzSevPC38VcPLaXJgFxhriLnZJtI9YC8E5IOG4yc5FBO6v1iUv9MQEfhb6N8hl/eYIY+T75YLt/t/aojqLpPR5pL5I7JPxdtB5uMyRxsWVmTCxSKCMjDEAdxzVe1fw11eKWGSG4S6isWElmkrHfwyN5ZGAP3QP1YwoA29hFMOoBJcaiLECS9TyDhCXiXCqCiFyyA4HLZHpyfagiLfXNNjutMksYRbSK8cl3L5su1ecSRgSMfTtycjOQQvPIrSNV8drCNysMU04GPWAEU9s7d3q+e4HI/jWby6bb20K2mr6dcW7oSFvYOd2SSNwP5cgGcZBJwMDFSXSE95ZJI+lx2mp26kb3WHbOoOcqw9M2Tzg+tfg9xQaTa+KWjXsRjnk2K42tHOhwc/JGUx9c8d6qXUmh3GhmG40e5ZoLmZYxbOQ6M7glSpzgqQoG7hu3qPt59R9R6Xe6XPdx6fF+IiMSzK0e0oZG2/tI9pbhGCt7enKjtX86Y6Xi/pn8AlxOLe28m8SGYg5kG1sLtG3AEmCQVJPswGQEjP4talbgi60iQMo9TAyIvA9RGUYY9+5x81HXfV/UOpKyWlo1tE3G9VKtjHP5shA/ioB+K3Wqx191lb6ZbGSU7pHBEUQPqkb/qUZGW9vqSAQzzwT6FhliXVLrM0ruxjD8hSrEGRsn1OWBOT279+a2K4voo8+ZIiYGTuYDA+eT2r5T/oAvBp0bXEvmXL4W32FvLiMjASqCw/USxA43cncBWpWfgDahcS3c7t8oqIP5Hef9tBqcWtWzHC3ELH4Eik8d+xrtRwRkEEH3FZSvgJp+OZ7vPthox/+uo668ILyxYz6RfOrjB8t/SXxzgsPQ2T2VlA55NBtNKoXht4iLqG63uU8i9jzvjIK78dyobkEe6nkf4X2gUpSgoHjncFNGnAONzRqftvUkf7P5ZrEOn+hdQnUSRaaZUZVIMrmMMCM7kJkTIYEc8jtitl/ygLcvpBYf6OaNj37epf8WHerv03s/B23l42eRHtx227Fxj6YoMB1pptOsp1j/F2XmfkyWdxiWFxKr5a2kGBwA2eM5YAk1rvhL0yLDTYlZcTSjzZfnLfpU/6q4GPnJ96qXj1b/iLjSrTOBPOyk+4y0KAj/nn+VUPonRxdJKx1lrOWGTnc5CFewkjbzVz2P+780Gry+DenNeG5Ik2Ft5t8jyt3f43bM5O3OOcduK6+sdCtLS1aa30a3unBH5aQxgge7H0liB8KCfsMkVjQ+vprC4jt769s762kbatzDKhkj+DMqnO35J7Z/Ue1X7rS+vI7NpNMjjmmz2Jz6f3igHDsPjP8+xCjxeHVjqqQXLWc+nllIeKMIgGDjLArnk5wQoJABIHpru0Xwh0+xuIrkzTs0Tb0EjJtJXJyQEBO3G7g+2auXR95dzWkcl9CsE57opzx2BYEeknvtyccc9wJaWTaGYjhVz9eM5/wFBx6DrMF5As9s4eNs4IyOfcEEAg59iKp3Xbfh9X0m6HG+R7Z+O4kACAkD2Yk/wDg1i/Q3XN5YRFLZrULJKWYS8HO1RyAwwvxj3BqzdSdaXl7a28txbwqLa7ikM8MyPGMbhtZVdipOQe/YHtQfQlKUoFKUoFRvUmrLaWk9y+MRRs3PuQPSv3JwB96kqyrxwvjMbPSoj+ZdSqz45Kxg4BI+N2Wz/xRoM86OshO9jAQWLyvqF4xwSUjLCJWJI4OHPP/ALwD71cevtTu2ls4LQBTeu3lSHupJTdIQFGHUHbu5KqCRyQRwdINbbdWu/y/woaKCEyZ2tFCVXa3GCGXyfSf1Zw3Gah9Y1TUtbVzY2hNvbSBopBxKpXsVYsPWRg+Wg49HGcEhpmm+EenRwuLoNcyuPzZ5WYMT3LLhvT/ADJ+Sa8/DDV4Wa+tI5zcW9rIvkzOdxKOrZTdj1KjK4Dc5B44xVc61u2XRLK31KW7jaUjdPHGxxt7JdLIyMWKtkrkkmIkZxVo0HS9ItNJMsMp/CMA0swLb5CCB6ygDgg+naAMZPAPNBZ2kllCsisp3KRygYo3fIYMVAABx6SSp7e/S0wt0keR3bBz+n5xhYwBlz9BuYkkDJwtZ1B4rwyErHa3iW8Z/NkWLISPBILBSWUFRndwQCfpWjiSLYkqkurldhU7s7yApHyMEHPbHP1oPGcySKY5IoiSTlC+5CucDOUHJGCV2kDOM9icoudHisuoy1s5t4IrY3d0iEKgVQQUVFHY+k7T/XOPatkt1LbWb4Bxxwcc8jv3x8VgfUGotcLqU8RLS316mnwD+xHgnH0b0D+996CY6R0F9R0jVbh4wJL+R5IgMc+WSyYI5x5mV5+D3zz1HVXQWvUFsgnjNssF9Ev7RNuN0i/VSOe3AB7Esuq6NpqW1vFBH+mKNUXPvtGMn6nuT9azDr3pufSzPqmm3AhRiGuLeTmNyzYyoIIyxbG04xuOCO1BK6r4z6ZHbiWJ2mkZcrCFKsDzxIxG1cHgnn5AYVk9xqgmkbVNXZZZDza2QP6vdTIuSUtx3APMn1Gd1Rz+OuuTbW3mHvjyoU++Ado+tbl0J4NW0BjnupBdPw6BP2OPY/2+4IJwPoaD08JekZnkbV9Q9VxMMwqR+zQ/vYP6cr6VUfpX78atQGv7QKUpQZv4sdKM6rqVnlL21HmZUftEXkg/JAyR3yMrzkYuXSuuJfWcN1H2kXJH9Vhwy/wYEfwqUJ5rOPCxBaXmp6YuQkMwliBJOEkUHaM84UbOc85zQaTSlKCpeK2mtc6RdxoCzbA4CjJOxlfAHv8Apr28Mb0TaTZMpBxCqHnPKDYfb+z/AP2rM6gggjIPBFYx4RdRC1v7nR9++FZpfw7swyNpIKeojIOM4Qd9x5BJAd3iD4dahqeopIbiKO2QflkA74+xPpH6mLc53DgDtjFdeleBumxj81p5z/afav8AAIAf5k1pU9wiDLsqjBPqIHAxk8+wyP5iqN1B4vaXbBgspuHH7sI3A/HrOEx9iftQeWo+DGkyJtSKSA5zvjlct9vzS64/hmqj1L0bo2kgOb+9hm9lhlQysRkg4VAR9yVFes2ta/rXptIvwFuf9IzMpb/lNu8/3FHwTVO6asrPT5yuu2F1v3+mRiWiyDz6VADj5IaQHjj5CR6P8RNYMrpbsb2JAzKk6ASOinJClDuMu0527n7HGfez3vitfNC4k0i5iR43AkG/0kqcMMxAED7itW0O7t5YEe0aNoSPR5eNoA9gB2x2x7dq76DEvBjoXT7uwW5uIBLKJHQ5ZsYGMZUNtzg/FcfivotnFNb6bp8Kxz3UiGbYW4UEiMFc7eSzMex9AJ4xWua5fWumW1xdGNIx+twgCmV+yjgcsxwMms28FtHe9uJtYu1JkaRhCSSRzkPgNnCpwi4PGXHsMBs1KUoFKUoFfOPUGtC6n1PVS3oiX8HZ/VpMoSh+RH5smO48wH2Faz4vdR/gtMlKtiWUeVHg4ILA7mHvlVycjscVk2j6IRc2ti6HbYRNeXajJLTMFcJhR6mA8mLA54cDNB66ppjzvYdP22UCIst2/OPMdRI5bgZCKeMnksq8YFax0drlklxLpNohX8Gg+zc+vnvkMwyT3LGsx/zgl0rWnupYWuVu40VXTAYoPLEhVcFt6lCu0lBlfjbj99Ozm81i5ubGWewhCrcXXnoMFlfJRsOCEcFmxu9m9sYDeZY1YFWAYHuCMg/cGsW1TpWO56gXT4kNtaQoLqSOMsiyP6RvQA4UnKJlcYCtjmvPVOrtT1y6e20ctBaoCGnOU3f2mcAsgP7qL6iMk+4X3i8ItRN35r6rKdsRVJw0nnA54TBfIj5J4b+HNBrMjW9jbFsRwQRKSQAFVQPgDjJ/2k1TfCi/a5sYnMbGNZZBGGChUQO+wpxhtuQvGNoQ4+DT20mXXLpYry9MUdsVjmtnASUyjjdGvKkSAFg5LFSSAMYJ0XSdTs4J47GKaEuBtSINukUhTuBJbIO1QTkZJLE9zgPfxA10WGmzzZw4QpHjg+Y3pU/wJ3cewNZb4daCW1Kzt2B26fb+dL2/bz4fae/KhkX/AJE1YfEq8W51SxsX/Ywbry5zgqETcRu/uqwIx/pBVAHUMsdg08T4v9Rv/NUIcsI42O0H6eaSoVuCM8d6D6WqD610D8fYz2uQpkUbWPYMpDKTjnGQM1Mx5AAY5bHOOMn3wK/dBillqkMrppfUFjFCw9MFwF8tGxj9DLjbnA9SHaeAQO1dtx0trGk7xpEoubUjIhlwXjPvszgH54IznlTjJjvH27he8s4JkmZI4pJZfJxuCuQqsM5Xho8nOOOMjOa13pzUo7m1hnh3CORAVD/qx/awSM/xoMl/zS6kx+Na+/8AKFG4W4c4PvsKgCHPfjkZxz8aV0H1QupWizhSjhjHKh/ckXG4fbkEfQ1YHBwccHHFYj0X1U+hyyWOrQtH5sryi6XLK7NtBY8cqcZyORkAr8BtlzNsRnPIVSf5DNZf4b9W2trpnn3t2iyXE005Rm3ONzsCFVcsQSpbt3Y1oVzcCeHMJWSOSJyrqwKnjCgHsc5POf3a+YelbRNqeXpU99Mwzucv5Iw7D0pGo3Lxgsz4yCMDHIa/e+OmmocIlzL9VRQP99wf9nvUT4f9Vw33UU88CPGk1pghwu5nQx8nBP7ox39q8NPHUUfNvpNhAPhEiTB+eZs+9fjpL8aOorf+kbaKCY28hUQ7QpHr9bbGYEn1Lyfig3GlKUEb1JqgtbSe4PPlRs+PkgHA/icCse8KPD63v9LmlvFYvcTEpKD+YAmRuUnPJcuCCDnAznirT4/6n5WlGMd55UTv2AzIT/uAf3qtvQul/hdOtYcYKwruA/rkbn9v6xNBmN14BxeeNl24h4LKyhpTzyARhRke5HHwa0Lpvw/06yUeVbIXH+kkAeQn5yw9J+i4FWjaM59//H/ZX9oFeN3axyoY5UWRGGCrqGUj6g8Gvav4B2oMp1Xw6u7GVrjQpzHkktayN+W3GcJu9JzgDDdufWO1eFt40tb/AJeqWM8Mw4PljhvqFkKkD7FvvWuFue//AH/+Me1VfxP1GO30u6kkCn8sogYA+t/SmAfgnP8AA0GO6xq951PeR28CNDaRtkkjcE+ZJSMAtjIVc++Pk19AaPpsdtBHBEMJEgRR9AO5+p7k/JrPP8nvTDFpZlJ/bysw+gX0f4q3NafQKUpQKUqH6w15bCymu2XcIlyF7bmJCqM4OAWYDPtQZV1vdR3+ubZebPS4WmmHsxGGZeeDuby02++1qmfCG1xYXWqXDqr3ckkzvztVEL5yD+7nzDj4x9KyOHUGk06aOMma8vrotOqgtIY4x5g9IH70jM5K8ej+FaTfdRxaloz6dpoaK4jSOP8ADzbVkeNNuRGd2GPHPvwcjkZDk8N7JtY1aTU5Q3kWxCwKxJOQPy1JOclR625/UwPOTV68WOmDe2TeXNHblCHldhgNEvLK7AbsDAfHYlBn2Il/D/Rls9OtoVVlIjDOHG1t7ep9w9jkkY9gAPaqV44a9IVh0q1G6e7I3gdwm70j6bmHJ+FbPeg6fAjUo5LOaOG38qKKYhJMcyggHMh3EtN/WwAoBQAAcVpM8yorO7BVUEsxOAAOSSfYCorpDp9LCzhtY+fLX1NjG9zy7fxJPHsMD2qodV+INpDfzabf7PwrwDc6hmKswO5JAuTgqVIKjjI+fSGPxSDWNfJIcrPKwUx+lkRVKxyeo/uKquf9U4HYVI9GdLpD1B+HEzyrbHzPPjG1dyKH/NPqCx5yh557ZGa7La+WSCXTtAhkER5ub+ZgjbMkneyqNkeB9yAw25zmT17TE0TSpILcu9xflYVYrh3QD8xlXLeghtgXAYeYDnNBB6vrbPb6nqbDm9lFpbH3EQ5k78geWqqfksfrXD0v008A0zU5z6Jb6KNExg7FPpkJH1Q8Y5wDzmv34k6f5Sw2EOGXTbcPO3P7WZ4/Mx/F0wM8cj2q+dW/+qNA/wDjWf8A9qg2Fj2/7v5V/TX9pQZT436TPEseq2bmOaBTHKV7mJjgE+xCknIx+/n2qc6d8UdLliRTdJG+0blkUxgHHPJATvnscVeJIwwKsAQRggjIIPcEe4qlav4T6VcEH8OIiD/oSUz9CB6f9lBYdL6ms7mRore5hmdRkrG4bj5GOCPtXvrejQXkRhuYlljPs3t9VI5U/UEGst1bwSWECbS7qeO5Q7k8xxg/RWRFKn6nIPY981I9D+JMgl/o/WF/D3a4VXYbVl+M49IY+zD0t7Y4BCOuujtT0Vmm0iU3Frnc9pJ6m7c7QP1H6rtbhRhq/fgL1UjxS2D4jkjkZ4UYgEoxJZAMDJQgk8Dhhxwa16qxqnQlnPew3xTZPE4csmB5hA48wY5IODnvxjPwFnrPLaTz+qJcdrWxCHv+p2DjPGP0v7fT61frm4WNGkkYKiKWZicBVAyST8Ac1QPCKJp/xmqSAhr2b8tTj0xR5VB279wfY7FoNEpSlBmvjt0/Pd2URt4mmaKXcyIMsVKkEqByeccAE859q0Oxm3xI4Vk3KrbWBDLkA4YEAgjsQRkV70oFKUoFKUoPw657jjv39xjFYh4+X0txe2emJhUco4JI9TyM0ak/AUZ++4/Stq1C9jgieaVgkaKWZj2AFYf4b2bazrM+qTqfJhbMSsON3aJecj0KN5weG2n3oNr0XTEtbeK3j/REioPk4GMn6nufvXbSlApSlArxvLVJY2jkUOjqVZTyCDwQa9qUGMdWeBylvN0yXyWHIikZtoP9iTlh9mzye4qh6lrDB/wuvW8xmiAEdymBdIAePUfTMmckEn3YhuePqOo7XdCtryMxXUSSp/aHI+qkcqfqCDQZF051NqcEXnW1zFrFomA8YBW6jXkZZCN4OfnzMhc9smvbpfWdOvdc/pD8QY5Cnli3uvQySYCAwsCUORkbCd2WJrl6j8EpoZPP0q4KkElUdijp3/ZyL3+Ocfc1UdU12RZPI16xMrgYEwAiuABxlXUbZQPbOR35oPo3qbXIrG1lups7IxkhRkkkgKo+pYgfHPNZZ4RaG+oT3WrX6K63G6ONGGVYZw/BHKqFEY79mzVe6e6uuoYvw9vs1eywVFu6Hz41GDh48FtgyBkB0GAAV7VqPQPiBp98iQwFbeUKALZsKRgH0x9lYADsvIHcCgtmnabDbpsgiSJB+7GoVee5wOM1kGqauk+u3N5Kd1rpEJ2gEYM3YLz+8XLAfWJa0vrnXxYWE9ySNyJiMH3kPCDHvyQT9AawTUYhDplrbSShbjVJ1ubh2IASHdiNpOR6SW8zJ49LUE/Y6JI3Tuo39wC096RKT77FkUg8dhnc3xjb8VMdWWCL0rZuoJ8lbacck+ptobkk4H5rY9hwAO1XXq2KFtEuo7ZkMaWbbNhDDYsZ24we2FwDXP0pYre9PwQNwJbQRZ74O3bu/gRmguUbhlBHIIBFfuqn4X6u1zp0Yl/bQE28w5yHj9POfcrtY/UmrZQKUrzaUBSxyAMk5+B70H7NVvrboq21SEJOCrr+zlX9aH/AqfdTx9jgieiY7S2Q2f047Y9vfB+pGK96DD4uptY0DEN9D+LtFOEmBOQvYASc4+iuM+wOBUwvj3p+3mC73fG2PH8/M/6q1cjNRL9L2JbebO2Lf1jCmf57aDHv857/AKlklsrby7W1AVpMkl2TeoIJHcnO7aAB6cE/O3aXYJbwxwRDCRIqKPoowM/J+tUnQLZP84b0xqFWC0hi2qAFG8hxwO3AHH3rQKBSlKBSlKBSlKBSlKDh1zSYru3kt513RyDDD3+QR8EEAg/IFcfSHTMOm2wtoC5QMzFnILMWPdioA7YHbsBU1SgUpSgUpSgUpSgUpSgVx6tpUN1EYriJJYz3Vhkfce4P1HIrspQYv1T4IbW87S5midTkRux4PzHIPUp++fuKzvVL4+abfWIHjuUxi6iVVnBxwZRwlwvY7shzj9dfVlRevdPWt6nl3UKSr7bh6lz32sPUp+xFBgFvplzqJitf6Viu7ITLIfMk2zKMEOdkv5vpXcAASvqBHviZ6Z6Ri6hur28uHmS3WQRW3lkL6VGAPWrYwgTP1cmprWvAW2dw1tPJCu4bkYBxtz6th4IOO2d3P+zRuj+nU0+zitYzuCD1NjG9ics2MnGSe2TgYFBlN9/k/DJMN6QPZXiyf4srjP8AzavnhLod3ZWH4a8CApI/lhW3YQnPJHHLFj9iKulKCl6Pos9prF1IiZtLxBIzA/s504IIzn1gs2fckfFXSlKD+VzXVuzJsU7c5yRjgc9gQQcnAPbua6qUH8ApX9pQKUryupgiM57KpY/wGaCi+Fo8yfVbrAzJetGCPdYhhf8ApGr/AFQvBBf/ADPC55Mjyufv5jjk+/bvV9oFKUoFKUoFKUoFKUoFKUoFKUoFKUoFKUoFKUoFKUoFKUoFKUoFKUoFKUoFKUoFKUoFKUoPG0tUiRY41VEQAKqjAAHYACva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79876" name="AutoShape 4" descr="data:image/jpeg;base64,/9j/4AAQSkZJRgABAQAAAQABAAD/2wCEAAkGBxMSERUTEhQVFRUXGB4aGBgYGR4dGxodIB8bIBwcGSEcHiggHx4mIhweIjEhJi0rLi4zGiAzODMsNzQtMi0BCgoKBQUFDgUFDisZExkrKysrKysrKysrKysrKysrKysrKysrKysrKysrKysrKysrKysrKysrKysrKysrKysrK//AABEIALcBEwMBIgACEQEDEQH/xAAcAAEAAwEBAQEBAAAAAAAAAAAABQYHBAMIAgH/xABNEAACAQMDAgUCAwQFBgkNAAABAgMABBEFEiEGMQcTIkFRYXEUIzIzQoGRFVJigrEIFkNyoaJTY4OSssHR4fAkJTQ1RVRzk6OzwsPx/8QAFAEBAAAAAAAAAAAAAAAAAAAAAP/EABQRAQAAAAAAAAAAAAAAAAAAAAD/2gAMAwEAAhEDEQA/ANxpSlApSlApSs+8R/EyPT2/DW6efeNjamCVTd+nfjkk8YQcnPtxkL7cXCRqWdlRR3ZiAB9yeKquo+JukwnD3kbH/i90g/nGGFUXTvDfUNVYXGt3MiL3S3QjcufpgpH7dgWPvg1e9M8NNKgGFs4m+soMh/3ycdvag9tI8QdMuSBFeRbicBXJjYn4AkCkn7VZgc9qrGpeHmlzqVeygGfeNfLP849pqtv0Ffaf+ZpF65VQSLO5O6Juc7VPAXPYcA/LDk0GmUqC6Q6lW+iZtjQzRMY54X/VE47j6qfZvf75AnaBSlKBSlKBSlKBSlKBSlKBSlKBVf6q6ys9PQm4kG/BKxJ6pGwM8L7D6nA+tePiF/SBsyumAeezqpYlQUQ53Mu7jPYfQEkc4qD6O8Kra2Pn3Z/GXRO5pJcsob+yrZye3qbJ4yNvag418QtQvF3aZprMhAKyT8KTu5HBVf05OQ55P8DTNa8WtVs7zyLlbfMbL5saJxzg4Vt5JypBz8ntxz9A1zz2ETnc8cbH5ZQT/Migqul+KOkz8LdohxnEoaPH0y4C5+xNW6CdXUMjKynkMpBB+xHBqCvehtNlVleyt/UCGKxqjHPJ9SANnPOc1m/VOkSdP3FtcaUly8UrsJrfczxtgLgD0khmG7DHJG33GRQbTSqh0b4iWmosYl3w3A5MMow2PlfZv8fpVvoFKUoFKUoFKUoFKUoIbrHXBY2M90cExplQexc+lAcexYgVnngf0nlDqt0PMuJ2Zo2buqkkM+CP1Oc8/wBXGDyRUr49WtxLpYW3jaT85TIEG4hAG5wOcbtvIqYv+oYNHt7WOaOb8OIlj85E3IhUKoEgHqGfbjnmgt9KqVn4l6VL+m9iH+vuT/pgV6zeIelqCTfW+B/Vfcf5Lkn+FBZ6/E8yopd2CqoyzMQAAO5JPAFZfrPjjYplbWOW5c8Lx5aE/Ut6v92q5debqTB9b1K1tbdTu/BxTJvI9twVj9OSWPfhaD8az1tcT6w0uhQvKfLWGZ9haOT1el3AA2hc4EjHsPYd7Ymv9SxnEmm282DjdHIq7h/GUkfcgfauZOvNE0+zkttPn8ttjbXjhdyJCuFkYuoVznB5P7uKidF8Z7yaIRR6e1xdqD5mwnGAVAYIqls5PI4A79uAE63XWtD/ANiP/wDMJ/8Axqx+HXWg1SGRmj8maF9ksROSvweQCAcEcgcqw9qpM2kdRaqpW5lSxgcDKJ6SRwewLSE8kFWZRxV+6G6Kt9LhMcG5mfBkkb9TkZx9ABk4A+fc80FlpSlApSlApSlApSlAqmeKHU9xZQRLaRh7i5lEMZbG1WI4PJALHsATj3OcYNzrJ7/pP+ltdumuZH/D2QhSNEbaSzornkcrgkkkYJyvPFBcugbfUY7YpqbpJLuyrKcnaQDtfCgblORkZHarNWedM+Irz6lJZ3EKwoHkhicNuDzRN603dslGUgdwQeTkAdfh51U88t3Z3Tg3VvcSADABaLd6WUYGQO3bsVJ70F4pUa2vW4uxZmVRcFPMWM8Fl9X6c8MRtJIHIAzUlQKUpQUfxV0m2No15I3kT2+1oblFJdG3AKG2gkpuPIwcZJAzUx0D1D/SGnwXJGHdcOB23qSrY5OASMj6EVLanp8VxE8MyB43GGU9iP8At9wfYgGqr4V2q29tPZgYNrcyxk+7AkSIx+6Oo9v00F0pSlApSlApSlAqJ1vqazs//SbiKI7dwVmAYj5Vf1Ht7CpasY/yhp9PaJFd83yHEaoQSqnBbzh7Ljt+9kjHG6g4bPqO91vWoJLIPFa2rZ3EcBTjf5mDgs4BUL8fZjW33k0aIzSsqoBlmcgKB8kngCsx6M6ti07p+C4uYPKwdioihWn54kUE8kr6iT32kjgipue/i6g02RLG58kOQku+MM6DGSjLuGM/1gSODg0HB194faebea7jsDNMFDBIHMZfkZIC5XOMnhST98Vl+lydMyRq0yXkMn7ybi4H2YLyP4A8dq0VPA602qrXV4QFAYB0Cn5wChwPpzj61eOmOlbXT4fJto8KTli3qZz2yxP+Hb6UHz5c3HTgmjSOG8aMuBJKz7QqkcsoALNg4yMDscZ4qQ1K/wCl4F/Jtri7fBxl5Y1z7biWUjPbhT78ds3bxG8Q9MjbyRbQ6hOp27SilEOeRuKnJz+6vv3Irn8LeoLDUhLb/gra0uQrFGhiQZUjaWQlTh1z2Oe49s4CM6I6y0l4LiSXS4ImtgsuI41kZlLhd67wCChdcnPY5HxXr1b1VDBr9pJbxsrpshkIx5c8EoUo0eOPTvP3wvPHFm6e6AsNJsrlLydHW4GyWWTEQ287UUFjg5JOQck4+BVS8WYbRNO0yWzdJhE6xRzeksyIpwrFQM4I5HGDnjvQbrSlKBSlKBSlKBSlKBSlKBWT2PU62Fvq+oS4LyX8sUC44cxrtiHHt6Tk/Cn6VrFYz0DqloWOh6hCXnM8kjBwGjMiuXCgg8+ld2SADkqe+CEp0n4fefoypcu63M8v4wS/vxStjYw7HO0DcD7s3PbEJpPhtez3N3JdyPBeo0T295EfTJ6XVuBjvhS3Ygn44Ox6jqMNuhknljiQfvSMFH2yT3r8aVq8Fype3mjmUHBMbBgD8HB4NBhfV/TetzT263EIeSN1Vb+2U+Zsz3cKy/pzuGQpHq55NW7+meoNPys9qmoxqOJITtcgf1gATnkfuex5PetTpQZePFyQD16TfK37w2E4PuMlQTz9BXd4X9dzahNdw3MawyRMGjQ5V/LYtgMp5JUbcsO+8cD30Kqr1h0Jb37pNukt7mP9ncQttcd8A/I5+h+COaC1VSfD+d5LzVpHXH/lnlj6iNFQf7oU/wAarF9r3UGlKzXMUN9bx8mYeltoxy20gjj5U8+597N4SQymzku5uHvZ3udv9VWwEHHB4XOcDhhQXelKUClKUClKUCsQ8e9IsoHS93SJeykbFVVaN/L25eQMPYFR3549J5NbfWP+PGr2sUthvUvcQTLMEK+hoc+tWJ49RjAxz2ORzQQGoX0uvXuk21wjRoYfOmU5UPy+9lHcB1jG09wJOPk6bF0vNFrf42Ly1tpLcRyqCQxdf0krjBwAoBzwMjHzWfEG5/AaraawySS2xgaF9gGVYhyh5IGG3+/9U/QV0eH/AInrJZQPqTeXJJO0Cy7CEcqEIZio2p+sL7DgngA7Q1Cq34iR3j6dOlgMzsu0erDbT+vYe2/Gccj5BzgGxg1A9VdXW+nmD8RvCzyeWHAGxD8yEkYH8+x+KDKbvw5lsNCkkijLX0gUzkcukRPrji2n4wGx+oFxyMCobwL6dkkluLvy2AjgdIZBx+awx6Mj9QXcMg8Z+tfRcMquoZGDKwyGU5BB7EEcEVTOv+tLnTpIxFYPdRuud6MRtcHlWCxtjjBBzzk/BoMd1pDf9Px391K7XFtKbdCTnzEJUjzM92UE+rjIHOTzVP0CR53trE8xPcqduT+pyiHsfgD61qfSVjNcnUm1S0Nrp0wM7q6vHslBBDxbvVuIDFiBgkAdjtMV4H9Npc6nJdorrbWzMYgxydzZEascYJVck4xyF9jQfRVKUoFKUoFKUoFKUoFKUoPzI4AJPAAyTWLeG15a2lg2qagFZ7u8/aFASjbmIYZOcBg7krzx2OK2l0BBB5BGCK+buohcWUdtpF3CRBFerKlyucSRktwOMFvWx4Ix2x70Gt9a+G0GqXUNxPNIEjTaYl7NyTwT+nOcHAyQB2qOfoSPS7mO/sJPw9vGD+MikkfY0QBy44Yl1yWCngkDG330msW8WtUurrUo9J86OztXRWeSRgokB9ySRkAgqsYxlgc8Y2hqmtyTyWcjWDJ5zR7oWblTnBB+OR2J4yRnistsfDDVzm8fU3S+I4ALMvfcI3fONmf3QpUfBFa1ounLbW8NuhJWKNUUnuQoAyfqcV20FR8OeqnvYZIrlPLvLVvLuEwMbucOMcYbae3uDjjBNput+xvL279p2bv07scbsc4z3ryg06JJZJkjRZJdokcABn28LuPvgHHNcnVWpG2srm4UqGihkdd3bcFJUHtnJwMfWgymDobW79JLm7vfJlYMq2zAmMrkjZIoOwIcf1XyME5NaL4cayLvToJAixlF8pkQYRWj9JCf2eAR8A4ql9U+LkA0pWiZTeXEIHloQfJZhhmc8gAclQeT6eMZxcPC/RDZ6XbQuMOV3uD3DOS2D9sgfwoLVSlKBSlKBSgNKBVV6/6Oi1GEZ3LPDloJEIDK/cDJ4wSB/LuKiupPF7TrOZoSZZnQ4fyVDBT7jczKCR2OCcHjuDjysfGnSZBl5ZYfo8TE/wD09woJvoC7ubnT0GowskwLRyLImPMCnAfafYjGfYkEjjFVK3vYNe/pDTDCkcVs4/DSRjgEbl3ccAlgSMd1Yj2yezxG8TbaHTy1lcRyzTZSPy3BMeRy7DuuB2BGckfWuzwX6UNhp4aRds9wRJJkYZRj8tDkZ4GTg9i7Cg9/DXqN5Eewu8LfWfokX/hEGAkq57ggrk/UHjcBXp4udONfaZLHGMyxkSxj5K5yB9SpYD6kVx+LGjW4hGoef+DurfBiuFHqP/FMBy4bkY5xk+24GJ6R8Yo3WJNSia2aRfRPg+RLjgkH93nIPcAg5I7UFJ0HxAg0sxGymea1kA86zlDb4GI9TQuRsIz7Z5/juGy9D9b22qxyPbh1MbAOkgAYA52t6SRg4Pv7Go6/Xp+XNxKdNfLcyFojubvhsH1Nj2OTWS9W9Tx3s/4HQrZYlm9DvDEI3nHPpOACsQHJ3YyO+AKCT8SurpdYu00rTiHhLgMw7SuOSSf+CTGc++M8+mti6M6bi060jtoudoy7YwXc/qY/f2+AAPaoXwz8P49KhJJWS5k/aSgdhx+WmedoPOe7Hk+wF2oFKUoFKUoFR1jrttNLJDFPG8sRKyIrAspBwcjvwePvXprN+tvbyzsQFijZzn+yCa+VdNt7RmV7y6nguZfzhOiiRYyWOPMVcSbzgvuU8bl4oPrelYVoXU2tWiebFJHrFp7mNi8qjv6hjzkbBGQ6sFqZt/GSW6cR2GmTTyAZkBbGz5/Sp49tzbeeMUGuUrKT4ymPLXOmXkMQON+M9sA53KoznIxn4q1WHiTpUyB1vIVz7SHYw+4bB/j2oLZVT8UtIN1pVyi53ovmpjvuj9XH1IBH8aktO6tsbiQRQ3cEkjZ2osiljgZOBnngE/wqaIoIvpbV1vLOC5XH5sascezY9S/wYEfwqF8RtL0uaAHU2jjVc7JC22RSR2jxyx4ztwc47Gq0b5unrkxyKz6XcSFo2UE/hXYjch9hHySB3wCRk7s8/in4dDU9uoWDrLKVGV35jmQDgxkcBuw7gH6HuHlc+MUSCO10y3nvnVAgdgQW2gANtVS7k+/CVy9C67q9zr/l3jiMRQs0tupARUIXaAFJ9e90PqJYDP2qPsuuNSskNpBoqwSnt5cMmDx+raAS/wB9x7VdvCLpa5t1nvL/AHfi7pssGxlVGSM44BYnO32AUYHIoNErI/GbXvxMkOjWxZpppU87aM7F7gHB+ocj2C5PerJ4leI0Olx7FxLdMPRFnhQf35Mdl+ndvbAyRFeDfSEsCy396ubu6O4bv1oreo7hgbWcnJHsAo4ORQTWm+F+mwXQuUhywVQqNgxqy49arj9ZwDk+/OAaudKUClKUClKUCsp8aOt5Idum2RJup8BynLIrcKi47O/8wPuCNL1bUEt4JZ5DhIkZ2+ygk4+vFYZ4OyRXWoT6nfzwrMWxEryKpLsPUVVm3YVcKvf9X0oLx4b+FtvYxB7lI57lgCxZQyx/2Y855+W7n6CrDr3TenGKSW4tLYrGjM5MSBtqgscMBlcc9jVgjCAbxtwfVu9vvn4qjaj1TBquj6g1mXbZFKhVlw3CkggDPDDt/I4ORQYbp/SJudOvtSCFFjceVGv6cFgZO45VFYAc/Oe1fS/Rk5fTrNyxctbxEsxJJJRckk8k59zWfeHuv6fadP2630qIk3nKyHLM4Mkit6UBbG3AJxgZFRHRnidaabmxeVri1Qk29wiNuCsSdkquFOQSeVB7jjHYI/8AyjjdG6h3BvwqxjYQPR5jFt2T/Xwo4PsOPeq10x1bfyRR6ZHbWtyhB2wyxKN3BbdkMmXxkhs7jnOSasHiN1TFrl/Z2Vq5/DhxukYbMs2NxG/nCKDjIGSW4PGbP1k8MHUmklCn6BFsAztBLonb/XwPjbmgpmn6LpL3Cw6lbXWlSYyPzD5Mn3aZSyfGc475bOK3PpXpCy09T+EiCFwNz5LMw9ssxPH0GBXdruh297CYbqJZUPOD3B5G5T3VsE8jB5NUnw+lewv7jRpJGlijjE1q7D1CMnDIx7HBIxgY4btwAGj0pSgUpSgUpSgzTx41JlsY7SMjzLuZYwvuVUgnH97yx/eqE8I9JikS/m2LJA0ogTeoKvFCvpG1v1FgUP8AdP2Nf8Vtb/E6hcyDmKwi8pOxUzyHaTyOGXLH72w7HtpfTmk29hYwQNjfEoaQ8sYpJFwzrwdrZfC+5XdjPqoIrXfCK1dxLZSPY3IJKtGSV49wvDLx7qQBnsagukdUbStFvLlFSS6jvSl0H+Q6IQCMHGGyDzgsx+laZDqgWUJLJHFI2RsdgpkI4DxoX/QcZxyeRzxzSevPC38VcPLaXJgFxhriLnZJtI9YC8E5IOG4yc5FBO6v1iUv9MQEfhb6N8hl/eYIY+T75YLt/t/aojqLpPR5pL5I7JPxdtB5uMyRxsWVmTCxSKCMjDEAdxzVe1fw11eKWGSG4S6isWElmkrHfwyN5ZGAP3QP1YwoA29hFMOoBJcaiLECS9TyDhCXiXCqCiFyyA4HLZHpyfagiLfXNNjutMksYRbSK8cl3L5su1ecSRgSMfTtycjOQQvPIrSNV8drCNysMU04GPWAEU9s7d3q+e4HI/jWby6bb20K2mr6dcW7oSFvYOd2SSNwP5cgGcZBJwMDFSXSE95ZJI+lx2mp26kb3WHbOoOcqw9M2Tzg+tfg9xQaTa+KWjXsRjnk2K42tHOhwc/JGUx9c8d6qXUmh3GhmG40e5ZoLmZYxbOQ6M7glSpzgqQoG7hu3qPt59R9R6Xe6XPdx6fF+IiMSzK0e0oZG2/tI9pbhGCt7enKjtX86Y6Xi/pn8AlxOLe28m8SGYg5kG1sLtG3AEmCQVJPswGQEjP4talbgi60iQMo9TAyIvA9RGUYY9+5x81HXfV/UOpKyWlo1tE3G9VKtjHP5shA/ioB+K3Wqx191lb6ZbGSU7pHBEUQPqkb/qUZGW9vqSAQzzwT6FhliXVLrM0ruxjD8hSrEGRsn1OWBOT279+a2K4voo8+ZIiYGTuYDA+eT2r5T/oAvBp0bXEvmXL4W32FvLiMjASqCw/USxA43cncBWpWfgDahcS3c7t8oqIP5Hef9tBqcWtWzHC3ELH4Eik8d+xrtRwRkEEH3FZSvgJp+OZ7vPthox/+uo668ILyxYz6RfOrjB8t/SXxzgsPQ2T2VlA55NBtNKoXht4iLqG63uU8i9jzvjIK78dyobkEe6nkf4X2gUpSgoHjncFNGnAONzRqftvUkf7P5ZrEOn+hdQnUSRaaZUZVIMrmMMCM7kJkTIYEc8jtitl/ygLcvpBYf6OaNj37epf8WHerv03s/B23l42eRHtx227Fxj6YoMB1pptOsp1j/F2XmfkyWdxiWFxKr5a2kGBwA2eM5YAk1rvhL0yLDTYlZcTSjzZfnLfpU/6q4GPnJ96qXj1b/iLjSrTOBPOyk+4y0KAj/nn+VUPonRxdJKx1lrOWGTnc5CFewkjbzVz2P+780Gry+DenNeG5Ik2Ft5t8jyt3f43bM5O3OOcduK6+sdCtLS1aa30a3unBH5aQxgge7H0liB8KCfsMkVjQ+vprC4jt769s762kbatzDKhkj+DMqnO35J7Z/Ue1X7rS+vI7NpNMjjmmz2Jz6f3igHDsPjP8+xCjxeHVjqqQXLWc+nllIeKMIgGDjLArnk5wQoJABIHpru0Xwh0+xuIrkzTs0Tb0EjJtJXJyQEBO3G7g+2auXR95dzWkcl9CsE57opzx2BYEeknvtyccc9wJaWTaGYjhVz9eM5/wFBx6DrMF5As9s4eNs4IyOfcEEAg59iKp3Xbfh9X0m6HG+R7Z+O4kACAkD2Yk/wDg1i/Q3XN5YRFLZrULJKWYS8HO1RyAwwvxj3BqzdSdaXl7a28txbwqLa7ikM8MyPGMbhtZVdipOQe/YHtQfQlKUoFKUoFRvUmrLaWk9y+MRRs3PuQPSv3JwB96kqyrxwvjMbPSoj+ZdSqz45Kxg4BI+N2Wz/xRoM86OshO9jAQWLyvqF4xwSUjLCJWJI4OHPP/ALwD71cevtTu2ls4LQBTeu3lSHupJTdIQFGHUHbu5KqCRyQRwdINbbdWu/y/woaKCEyZ2tFCVXa3GCGXyfSf1Zw3Gah9Y1TUtbVzY2hNvbSBopBxKpXsVYsPWRg+Wg49HGcEhpmm+EenRwuLoNcyuPzZ5WYMT3LLhvT/ADJ+Sa8/DDV4Wa+tI5zcW9rIvkzOdxKOrZTdj1KjK4Dc5B44xVc61u2XRLK31KW7jaUjdPHGxxt7JdLIyMWKtkrkkmIkZxVo0HS9ItNJMsMp/CMA0swLb5CCB6ygDgg+naAMZPAPNBZ2kllCsisp3KRygYo3fIYMVAABx6SSp7e/S0wt0keR3bBz+n5xhYwBlz9BuYkkDJwtZ1B4rwyErHa3iW8Z/NkWLISPBILBSWUFRndwQCfpWjiSLYkqkurldhU7s7yApHyMEHPbHP1oPGcySKY5IoiSTlC+5CucDOUHJGCV2kDOM9icoudHisuoy1s5t4IrY3d0iEKgVQQUVFHY+k7T/XOPatkt1LbWb4Bxxwcc8jv3x8VgfUGotcLqU8RLS316mnwD+xHgnH0b0D+996CY6R0F9R0jVbh4wJL+R5IgMc+WSyYI5x5mV5+D3zz1HVXQWvUFsgnjNssF9Ev7RNuN0i/VSOe3AB7Esuq6NpqW1vFBH+mKNUXPvtGMn6nuT9azDr3pufSzPqmm3AhRiGuLeTmNyzYyoIIyxbG04xuOCO1BK6r4z6ZHbiWJ2mkZcrCFKsDzxIxG1cHgnn5AYVk9xqgmkbVNXZZZDza2QP6vdTIuSUtx3APMn1Gd1Rz+OuuTbW3mHvjyoU++Ado+tbl0J4NW0BjnupBdPw6BP2OPY/2+4IJwPoaD08JekZnkbV9Q9VxMMwqR+zQ/vYP6cr6VUfpX78atQGv7QKUpQZv4sdKM6rqVnlL21HmZUftEXkg/JAyR3yMrzkYuXSuuJfWcN1H2kXJH9Vhwy/wYEfwqUJ5rOPCxBaXmp6YuQkMwliBJOEkUHaM84UbOc85zQaTSlKCpeK2mtc6RdxoCzbA4CjJOxlfAHv8Apr28Mb0TaTZMpBxCqHnPKDYfb+z/AP2rM6gggjIPBFYx4RdRC1v7nR9++FZpfw7swyNpIKeojIOM4Qd9x5BJAd3iD4dahqeopIbiKO2QflkA74+xPpH6mLc53DgDtjFdeleBumxj81p5z/afav8AAIAf5k1pU9wiDLsqjBPqIHAxk8+wyP5iqN1B4vaXbBgspuHH7sI3A/HrOEx9iftQeWo+DGkyJtSKSA5zvjlct9vzS64/hmqj1L0bo2kgOb+9hm9lhlQysRkg4VAR9yVFes2ta/rXptIvwFuf9IzMpb/lNu8/3FHwTVO6asrPT5yuu2F1v3+mRiWiyDz6VADj5IaQHjj5CR6P8RNYMrpbsb2JAzKk6ASOinJClDuMu0527n7HGfez3vitfNC4k0i5iR43AkG/0kqcMMxAED7itW0O7t5YEe0aNoSPR5eNoA9gB2x2x7dq76DEvBjoXT7uwW5uIBLKJHQ5ZsYGMZUNtzg/FcfivotnFNb6bp8Kxz3UiGbYW4UEiMFc7eSzMex9AJ4xWua5fWumW1xdGNIx+twgCmV+yjgcsxwMms28FtHe9uJtYu1JkaRhCSSRzkPgNnCpwi4PGXHsMBs1KUoFKUoFfOPUGtC6n1PVS3oiX8HZ/VpMoSh+RH5smO48wH2Faz4vdR/gtMlKtiWUeVHg4ILA7mHvlVycjscVk2j6IRc2ti6HbYRNeXajJLTMFcJhR6mA8mLA54cDNB66ppjzvYdP22UCIst2/OPMdRI5bgZCKeMnksq8YFax0drlklxLpNohX8Gg+zc+vnvkMwyT3LGsx/zgl0rWnupYWuVu40VXTAYoPLEhVcFt6lCu0lBlfjbj99Ozm81i5ubGWewhCrcXXnoMFlfJRsOCEcFmxu9m9sYDeZY1YFWAYHuCMg/cGsW1TpWO56gXT4kNtaQoLqSOMsiyP6RvQA4UnKJlcYCtjmvPVOrtT1y6e20ctBaoCGnOU3f2mcAsgP7qL6iMk+4X3i8ItRN35r6rKdsRVJw0nnA54TBfIj5J4b+HNBrMjW9jbFsRwQRKSQAFVQPgDjJ/2k1TfCi/a5sYnMbGNZZBGGChUQO+wpxhtuQvGNoQ4+DT20mXXLpYry9MUdsVjmtnASUyjjdGvKkSAFg5LFSSAMYJ0XSdTs4J47GKaEuBtSINukUhTuBJbIO1QTkZJLE9zgPfxA10WGmzzZw4QpHjg+Y3pU/wJ3cewNZb4daCW1Kzt2B26fb+dL2/bz4fae/KhkX/AJE1YfEq8W51SxsX/Ywbry5zgqETcRu/uqwIx/pBVAHUMsdg08T4v9Rv/NUIcsI42O0H6eaSoVuCM8d6D6WqD610D8fYz2uQpkUbWPYMpDKTjnGQM1Mx5AAY5bHOOMn3wK/dBillqkMrppfUFjFCw9MFwF8tGxj9DLjbnA9SHaeAQO1dtx0trGk7xpEoubUjIhlwXjPvszgH54IznlTjJjvH27he8s4JkmZI4pJZfJxuCuQqsM5Xho8nOOOMjOa13pzUo7m1hnh3CORAVD/qx/awSM/xoMl/zS6kx+Na+/8AKFG4W4c4PvsKgCHPfjkZxz8aV0H1QupWizhSjhjHKh/ckXG4fbkEfQ1YHBwccHHFYj0X1U+hyyWOrQtH5sryi6XLK7NtBY8cqcZyORkAr8BtlzNsRnPIVSf5DNZf4b9W2trpnn3t2iyXE005Rm3ONzsCFVcsQSpbt3Y1oVzcCeHMJWSOSJyrqwKnjCgHsc5POf3a+YelbRNqeXpU99Mwzucv5Iw7D0pGo3Lxgsz4yCMDHIa/e+OmmocIlzL9VRQP99wf9nvUT4f9Vw33UU88CPGk1pghwu5nQx8nBP7ox39q8NPHUUfNvpNhAPhEiTB+eZs+9fjpL8aOorf+kbaKCY28hUQ7QpHr9bbGYEn1Lyfig3GlKUEb1JqgtbSe4PPlRs+PkgHA/icCse8KPD63v9LmlvFYvcTEpKD+YAmRuUnPJcuCCDnAznirT4/6n5WlGMd55UTv2AzIT/uAf3qtvQul/hdOtYcYKwruA/rkbn9v6xNBmN14BxeeNl24h4LKyhpTzyARhRke5HHwa0Lpvw/06yUeVbIXH+kkAeQn5yw9J+i4FWjaM59//H/ZX9oFeN3axyoY5UWRGGCrqGUj6g8Gvav4B2oMp1Xw6u7GVrjQpzHkktayN+W3GcJu9JzgDDdufWO1eFt40tb/AJeqWM8Mw4PljhvqFkKkD7FvvWuFue//AH/+Me1VfxP1GO30u6kkCn8sogYA+t/SmAfgnP8AA0GO6xq951PeR28CNDaRtkkjcE+ZJSMAtjIVc++Pk19AaPpsdtBHBEMJEgRR9AO5+p7k/JrPP8nvTDFpZlJ/bysw+gX0f4q3NafQKUpQKUqH6w15bCymu2XcIlyF7bmJCqM4OAWYDPtQZV1vdR3+ubZebPS4WmmHsxGGZeeDuby02++1qmfCG1xYXWqXDqr3ckkzvztVEL5yD+7nzDj4x9KyOHUGk06aOMma8vrotOqgtIY4x5g9IH70jM5K8ej+FaTfdRxaloz6dpoaK4jSOP8ADzbVkeNNuRGd2GPHPvwcjkZDk8N7JtY1aTU5Q3kWxCwKxJOQPy1JOclR625/UwPOTV68WOmDe2TeXNHblCHldhgNEvLK7AbsDAfHYlBn2Il/D/Rls9OtoVVlIjDOHG1t7ep9w9jkkY9gAPaqV44a9IVh0q1G6e7I3gdwm70j6bmHJ+FbPeg6fAjUo5LOaOG38qKKYhJMcyggHMh3EtN/WwAoBQAAcVpM8yorO7BVUEsxOAAOSSfYCorpDp9LCzhtY+fLX1NjG9zy7fxJPHsMD2qodV+INpDfzabf7PwrwDc6hmKswO5JAuTgqVIKjjI+fSGPxSDWNfJIcrPKwUx+lkRVKxyeo/uKquf9U4HYVI9GdLpD1B+HEzyrbHzPPjG1dyKH/NPqCx5yh557ZGa7La+WSCXTtAhkER5ub+ZgjbMkneyqNkeB9yAw25zmT17TE0TSpILcu9xflYVYrh3QD8xlXLeghtgXAYeYDnNBB6vrbPb6nqbDm9lFpbH3EQ5k78geWqqfksfrXD0v008A0zU5z6Jb6KNExg7FPpkJH1Q8Y5wDzmv34k6f5Sw2EOGXTbcPO3P7WZ4/Mx/F0wM8cj2q+dW/+qNA/wDjWf8A9qg2Fj2/7v5V/TX9pQZT436TPEseq2bmOaBTHKV7mJjgE+xCknIx+/n2qc6d8UdLliRTdJG+0blkUxgHHPJATvnscVeJIwwKsAQRggjIIPcEe4qlav4T6VcEH8OIiD/oSUz9CB6f9lBYdL6ms7mRore5hmdRkrG4bj5GOCPtXvrejQXkRhuYlljPs3t9VI5U/UEGst1bwSWECbS7qeO5Q7k8xxg/RWRFKn6nIPY981I9D+JMgl/o/WF/D3a4VXYbVl+M49IY+zD0t7Y4BCOuujtT0Vmm0iU3Frnc9pJ6m7c7QP1H6rtbhRhq/fgL1UjxS2D4jkjkZ4UYgEoxJZAMDJQgk8Dhhxwa16qxqnQlnPew3xTZPE4csmB5hA48wY5IODnvxjPwFnrPLaTz+qJcdrWxCHv+p2DjPGP0v7fT61frm4WNGkkYKiKWZicBVAyST8Ac1QPCKJp/xmqSAhr2b8tTj0xR5VB279wfY7FoNEpSlBmvjt0/Pd2URt4mmaKXcyIMsVKkEqByeccAE859q0Oxm3xI4Vk3KrbWBDLkA4YEAgjsQRkV70oFKUoFKUoPw657jjv39xjFYh4+X0txe2emJhUco4JI9TyM0ak/AUZ++4/Stq1C9jgieaVgkaKWZj2AFYf4b2bazrM+qTqfJhbMSsON3aJecj0KN5weG2n3oNr0XTEtbeK3j/REioPk4GMn6nufvXbSlApSlArxvLVJY2jkUOjqVZTyCDwQa9qUGMdWeBylvN0yXyWHIikZtoP9iTlh9mzye4qh6lrDB/wuvW8xmiAEdymBdIAePUfTMmckEn3YhuePqOo7XdCtryMxXUSSp/aHI+qkcqfqCDQZF051NqcEXnW1zFrFomA8YBW6jXkZZCN4OfnzMhc9smvbpfWdOvdc/pD8QY5Cnli3uvQySYCAwsCUORkbCd2WJrl6j8EpoZPP0q4KkElUdijp3/ZyL3+Ocfc1UdU12RZPI16xMrgYEwAiuABxlXUbZQPbOR35oPo3qbXIrG1lups7IxkhRkkkgKo+pYgfHPNZZ4RaG+oT3WrX6K63G6ONGGVYZw/BHKqFEY79mzVe6e6uuoYvw9vs1eywVFu6Hz41GDh48FtgyBkB0GAAV7VqPQPiBp98iQwFbeUKALZsKRgH0x9lYADsvIHcCgtmnabDbpsgiSJB+7GoVee5wOM1kGqauk+u3N5Kd1rpEJ2gEYM3YLz+8XLAfWJa0vrnXxYWE9ySNyJiMH3kPCDHvyQT9AawTUYhDplrbSShbjVJ1ubh2IASHdiNpOR6SW8zJ49LUE/Y6JI3Tuo39wC096RKT77FkUg8dhnc3xjb8VMdWWCL0rZuoJ8lbacck+ptobkk4H5rY9hwAO1XXq2KFtEuo7ZkMaWbbNhDDYsZ24we2FwDXP0pYre9PwQNwJbQRZ74O3bu/gRmguUbhlBHIIBFfuqn4X6u1zp0Yl/bQE28w5yHj9POfcrtY/UmrZQKUrzaUBSxyAMk5+B70H7NVvrboq21SEJOCrr+zlX9aH/AqfdTx9jgieiY7S2Q2f047Y9vfB+pGK96DD4uptY0DEN9D+LtFOEmBOQvYASc4+iuM+wOBUwvj3p+3mC73fG2PH8/M/6q1cjNRL9L2JbebO2Lf1jCmf57aDHv857/AKlklsrby7W1AVpMkl2TeoIJHcnO7aAB6cE/O3aXYJbwxwRDCRIqKPoowM/J+tUnQLZP84b0xqFWC0hi2qAFG8hxwO3AHH3rQKBSlKBSlKBSlKBSlKDh1zSYru3kt513RyDDD3+QR8EEAg/IFcfSHTMOm2wtoC5QMzFnILMWPdioA7YHbsBU1SgUpSgUpSgUpSgUpSgVx6tpUN1EYriJJYz3Vhkfce4P1HIrspQYv1T4IbW87S5midTkRux4PzHIPUp++fuKzvVL4+abfWIHjuUxi6iVVnBxwZRwlwvY7shzj9dfVlRevdPWt6nl3UKSr7bh6lz32sPUp+xFBgFvplzqJitf6Viu7ITLIfMk2zKMEOdkv5vpXcAASvqBHviZ6Z6Ri6hur28uHmS3WQRW3lkL6VGAPWrYwgTP1cmprWvAW2dw1tPJCu4bkYBxtz6th4IOO2d3P+zRuj+nU0+zitYzuCD1NjG9ics2MnGSe2TgYFBlN9/k/DJMN6QPZXiyf4srjP8AzavnhLod3ZWH4a8CApI/lhW3YQnPJHHLFj9iKulKCl6Pos9prF1IiZtLxBIzA/s504IIzn1gs2fckfFXSlKD+VzXVuzJsU7c5yRjgc9gQQcnAPbua6qUH8ApX9pQKUryupgiM57KpY/wGaCi+Fo8yfVbrAzJetGCPdYhhf8ApGr/AFQvBBf/ADPC55Mjyufv5jjk+/bvV9oFKUoFKUoFKUoFKUoFKUoFKUoFKUoFKUoFKUoFKUoFKUoFKUoFKUoFKUoFKUoFKUoFKUoPG0tUiRY41VEQAKqjAAHYACva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79878" name="AutoShape 6" descr="data:image/jpeg;base64,/9j/4AAQSkZJRgABAQAAAQABAAD/2wCEAAkGBxMSERUTEhQVFRUXGB4aGBgYGR4dGxodIB8bIBwcGSEcHiggHx4mIhweIjEhJi0rLi4zGiAzODMsNzQtMi0BCgoKBQUFDgUFDisZExkrKysrKysrKysrKysrKysrKysrKysrKysrKysrKysrKysrKysrKysrKysrKysrKysrK//AABEIALcBEwMBIgACEQEDEQH/xAAcAAEAAwEBAQEBAAAAAAAAAAAABQYHBAMIAgH/xABNEAACAQMDAgUCAwQFBgkNAAABAgMABBEFEiEGMQcTIkFRYXEUIzIzQoGRFVJigrEIFkNyoaJTY4OSssHR4fAkJTQ1RVRzk6OzwsPx/8QAFAEBAAAAAAAAAAAAAAAAAAAAAP/EABQRAQAAAAAAAAAAAAAAAAAAAAD/2gAMAwEAAhEDEQA/ANxpSlApSlApSs+8R/EyPT2/DW6efeNjamCVTd+nfjkk8YQcnPtxkL7cXCRqWdlRR3ZiAB9yeKquo+JukwnD3kbH/i90g/nGGFUXTvDfUNVYXGt3MiL3S3QjcufpgpH7dgWPvg1e9M8NNKgGFs4m+soMh/3ycdvag9tI8QdMuSBFeRbicBXJjYn4AkCkn7VZgc9qrGpeHmlzqVeygGfeNfLP849pqtv0Ffaf+ZpF65VQSLO5O6Juc7VPAXPYcA/LDk0GmUqC6Q6lW+iZtjQzRMY54X/VE47j6qfZvf75AnaBSlKBSlKBSlKBSlKBSlKBSlKBVf6q6ys9PQm4kG/BKxJ6pGwM8L7D6nA+tePiF/SBsyumAeezqpYlQUQ53Mu7jPYfQEkc4qD6O8Kra2Pn3Z/GXRO5pJcsob+yrZye3qbJ4yNvag418QtQvF3aZprMhAKyT8KTu5HBVf05OQ55P8DTNa8WtVs7zyLlbfMbL5saJxzg4Vt5JypBz8ntxz9A1zz2ETnc8cbH5ZQT/Migqul+KOkz8LdohxnEoaPH0y4C5+xNW6CdXUMjKynkMpBB+xHBqCvehtNlVleyt/UCGKxqjHPJ9SANnPOc1m/VOkSdP3FtcaUly8UrsJrfczxtgLgD0khmG7DHJG33GRQbTSqh0b4iWmosYl3w3A5MMow2PlfZv8fpVvoFKUoFKUoFKUoFKUoIbrHXBY2M90cExplQexc+lAcexYgVnngf0nlDqt0PMuJ2Zo2buqkkM+CP1Oc8/wBXGDyRUr49WtxLpYW3jaT85TIEG4hAG5wOcbtvIqYv+oYNHt7WOaOb8OIlj85E3IhUKoEgHqGfbjnmgt9KqVn4l6VL+m9iH+vuT/pgV6zeIelqCTfW+B/Vfcf5Lkn+FBZ6/E8yopd2CqoyzMQAAO5JPAFZfrPjjYplbWOW5c8Lx5aE/Ut6v92q5debqTB9b1K1tbdTu/BxTJvI9twVj9OSWPfhaD8az1tcT6w0uhQvKfLWGZ9haOT1el3AA2hc4EjHsPYd7Ymv9SxnEmm282DjdHIq7h/GUkfcgfauZOvNE0+zkttPn8ttjbXjhdyJCuFkYuoVznB5P7uKidF8Z7yaIRR6e1xdqD5mwnGAVAYIqls5PI4A79uAE63XWtD/ANiP/wDMJ/8Axqx+HXWg1SGRmj8maF9ksROSvweQCAcEcgcqw9qpM2kdRaqpW5lSxgcDKJ6SRwewLSE8kFWZRxV+6G6Kt9LhMcG5mfBkkb9TkZx9ABk4A+fc80FlpSlApSlApSlApSlAqmeKHU9xZQRLaRh7i5lEMZbG1WI4PJALHsATj3OcYNzrJ7/pP+ltdumuZH/D2QhSNEbaSzornkcrgkkkYJyvPFBcugbfUY7YpqbpJLuyrKcnaQDtfCgblORkZHarNWedM+Irz6lJZ3EKwoHkhicNuDzRN603dslGUgdwQeTkAdfh51U88t3Z3Tg3VvcSADABaLd6WUYGQO3bsVJ70F4pUa2vW4uxZmVRcFPMWM8Fl9X6c8MRtJIHIAzUlQKUpQUfxV0m2No15I3kT2+1oblFJdG3AKG2gkpuPIwcZJAzUx0D1D/SGnwXJGHdcOB23qSrY5OASMj6EVLanp8VxE8MyB43GGU9iP8At9wfYgGqr4V2q29tPZgYNrcyxk+7AkSIx+6Oo9v00F0pSlApSlApSlAqJ1vqazs//SbiKI7dwVmAYj5Vf1Ht7CpasY/yhp9PaJFd83yHEaoQSqnBbzh7Ljt+9kjHG6g4bPqO91vWoJLIPFa2rZ3EcBTjf5mDgs4BUL8fZjW33k0aIzSsqoBlmcgKB8kngCsx6M6ti07p+C4uYPKwdioihWn54kUE8kr6iT32kjgipue/i6g02RLG58kOQku+MM6DGSjLuGM/1gSODg0HB194faebea7jsDNMFDBIHMZfkZIC5XOMnhST98Vl+lydMyRq0yXkMn7ybi4H2YLyP4A8dq0VPA602qrXV4QFAYB0Cn5wChwPpzj61eOmOlbXT4fJto8KTli3qZz2yxP+Hb6UHz5c3HTgmjSOG8aMuBJKz7QqkcsoALNg4yMDscZ4qQ1K/wCl4F/Jtri7fBxl5Y1z7biWUjPbhT78ds3bxG8Q9MjbyRbQ6hOp27SilEOeRuKnJz+6vv3Irn8LeoLDUhLb/gra0uQrFGhiQZUjaWQlTh1z2Oe49s4CM6I6y0l4LiSXS4ImtgsuI41kZlLhd67wCChdcnPY5HxXr1b1VDBr9pJbxsrpshkIx5c8EoUo0eOPTvP3wvPHFm6e6AsNJsrlLydHW4GyWWTEQ287UUFjg5JOQck4+BVS8WYbRNO0yWzdJhE6xRzeksyIpwrFQM4I5HGDnjvQbrSlKBSlKBSlKBSlKBSlKBWT2PU62Fvq+oS4LyX8sUC44cxrtiHHt6Tk/Cn6VrFYz0DqloWOh6hCXnM8kjBwGjMiuXCgg8+ld2SADkqe+CEp0n4fefoypcu63M8v4wS/vxStjYw7HO0DcD7s3PbEJpPhtez3N3JdyPBeo0T295EfTJ6XVuBjvhS3Ygn44Ox6jqMNuhknljiQfvSMFH2yT3r8aVq8Fype3mjmUHBMbBgD8HB4NBhfV/TetzT263EIeSN1Vb+2U+Zsz3cKy/pzuGQpHq55NW7+meoNPys9qmoxqOJITtcgf1gATnkfuex5PetTpQZePFyQD16TfK37w2E4PuMlQTz9BXd4X9dzahNdw3MawyRMGjQ5V/LYtgMp5JUbcsO+8cD30Kqr1h0Jb37pNukt7mP9ncQttcd8A/I5+h+COaC1VSfD+d5LzVpHXH/lnlj6iNFQf7oU/wAarF9r3UGlKzXMUN9bx8mYeltoxy20gjj5U8+597N4SQymzku5uHvZ3udv9VWwEHHB4XOcDhhQXelKUClKUClKUCsQ8e9IsoHS93SJeykbFVVaN/L25eQMPYFR3549J5NbfWP+PGr2sUthvUvcQTLMEK+hoc+tWJ49RjAxz2ORzQQGoX0uvXuk21wjRoYfOmU5UPy+9lHcB1jG09wJOPk6bF0vNFrf42Ly1tpLcRyqCQxdf0krjBwAoBzwMjHzWfEG5/AaraawySS2xgaF9gGVYhyh5IGG3+/9U/QV0eH/AInrJZQPqTeXJJO0Cy7CEcqEIZio2p+sL7DgngA7Q1Cq34iR3j6dOlgMzsu0erDbT+vYe2/Gccj5BzgGxg1A9VdXW+nmD8RvCzyeWHAGxD8yEkYH8+x+KDKbvw5lsNCkkijLX0gUzkcukRPrji2n4wGx+oFxyMCobwL6dkkluLvy2AjgdIZBx+awx6Mj9QXcMg8Z+tfRcMquoZGDKwyGU5BB7EEcEVTOv+tLnTpIxFYPdRuud6MRtcHlWCxtjjBBzzk/BoMd1pDf9Px391K7XFtKbdCTnzEJUjzM92UE+rjIHOTzVP0CR53trE8xPcqduT+pyiHsfgD61qfSVjNcnUm1S0Nrp0wM7q6vHslBBDxbvVuIDFiBgkAdjtMV4H9Npc6nJdorrbWzMYgxydzZEascYJVck4xyF9jQfRVKUoFKUoFKUoFKUoFKUoPzI4AJPAAyTWLeG15a2lg2qagFZ7u8/aFASjbmIYZOcBg7krzx2OK2l0BBB5BGCK+buohcWUdtpF3CRBFerKlyucSRktwOMFvWx4Ix2x70Gt9a+G0GqXUNxPNIEjTaYl7NyTwT+nOcHAyQB2qOfoSPS7mO/sJPw9vGD+MikkfY0QBy44Yl1yWCngkDG330msW8WtUurrUo9J86OztXRWeSRgokB9ySRkAgqsYxlgc8Y2hqmtyTyWcjWDJ5zR7oWblTnBB+OR2J4yRnistsfDDVzm8fU3S+I4ALMvfcI3fONmf3QpUfBFa1ounLbW8NuhJWKNUUnuQoAyfqcV20FR8OeqnvYZIrlPLvLVvLuEwMbucOMcYbae3uDjjBNput+xvL279p2bv07scbsc4z3ryg06JJZJkjRZJdokcABn28LuPvgHHNcnVWpG2srm4UqGihkdd3bcFJUHtnJwMfWgymDobW79JLm7vfJlYMq2zAmMrkjZIoOwIcf1XyME5NaL4cayLvToJAixlF8pkQYRWj9JCf2eAR8A4ql9U+LkA0pWiZTeXEIHloQfJZhhmc8gAclQeT6eMZxcPC/RDZ6XbQuMOV3uD3DOS2D9sgfwoLVSlKBSlKBSgNKBVV6/6Oi1GEZ3LPDloJEIDK/cDJ4wSB/LuKiupPF7TrOZoSZZnQ4fyVDBT7jczKCR2OCcHjuDjysfGnSZBl5ZYfo8TE/wD09woJvoC7ubnT0GowskwLRyLImPMCnAfafYjGfYkEjjFVK3vYNe/pDTDCkcVs4/DSRjgEbl3ccAlgSMd1Yj2yezxG8TbaHTy1lcRyzTZSPy3BMeRy7DuuB2BGckfWuzwX6UNhp4aRds9wRJJkYZRj8tDkZ4GTg9i7Cg9/DXqN5Eewu8LfWfokX/hEGAkq57ggrk/UHjcBXp4udONfaZLHGMyxkSxj5K5yB9SpYD6kVx+LGjW4hGoef+DurfBiuFHqP/FMBy4bkY5xk+24GJ6R8Yo3WJNSia2aRfRPg+RLjgkH93nIPcAg5I7UFJ0HxAg0sxGymea1kA86zlDb4GI9TQuRsIz7Z5/juGy9D9b22qxyPbh1MbAOkgAYA52t6SRg4Pv7Go6/Xp+XNxKdNfLcyFojubvhsH1Nj2OTWS9W9Tx3s/4HQrZYlm9DvDEI3nHPpOACsQHJ3YyO+AKCT8SurpdYu00rTiHhLgMw7SuOSSf+CTGc++M8+mti6M6bi060jtoudoy7YwXc/qY/f2+AAPaoXwz8P49KhJJWS5k/aSgdhx+WmedoPOe7Hk+wF2oFKUoFKUoFR1jrttNLJDFPG8sRKyIrAspBwcjvwePvXprN+tvbyzsQFijZzn+yCa+VdNt7RmV7y6nguZfzhOiiRYyWOPMVcSbzgvuU8bl4oPrelYVoXU2tWiebFJHrFp7mNi8qjv6hjzkbBGQ6sFqZt/GSW6cR2GmTTyAZkBbGz5/Sp49tzbeeMUGuUrKT4ymPLXOmXkMQON+M9sA53KoznIxn4q1WHiTpUyB1vIVz7SHYw+4bB/j2oLZVT8UtIN1pVyi53ovmpjvuj9XH1IBH8aktO6tsbiQRQ3cEkjZ2osiljgZOBnngE/wqaIoIvpbV1vLOC5XH5sascezY9S/wYEfwqF8RtL0uaAHU2jjVc7JC22RSR2jxyx4ztwc47Gq0b5unrkxyKz6XcSFo2UE/hXYjch9hHySB3wCRk7s8/in4dDU9uoWDrLKVGV35jmQDgxkcBuw7gH6HuHlc+MUSCO10y3nvnVAgdgQW2gANtVS7k+/CVy9C67q9zr/l3jiMRQs0tupARUIXaAFJ9e90PqJYDP2qPsuuNSskNpBoqwSnt5cMmDx+raAS/wB9x7VdvCLpa5t1nvL/AHfi7pssGxlVGSM44BYnO32AUYHIoNErI/GbXvxMkOjWxZpppU87aM7F7gHB+ocj2C5PerJ4leI0Olx7FxLdMPRFnhQf35Mdl+ndvbAyRFeDfSEsCy396ubu6O4bv1oreo7hgbWcnJHsAo4ORQTWm+F+mwXQuUhywVQqNgxqy49arj9ZwDk+/OAaudKUClKUClKUCsp8aOt5Idum2RJup8BynLIrcKi47O/8wPuCNL1bUEt4JZ5DhIkZ2+ygk4+vFYZ4OyRXWoT6nfzwrMWxEryKpLsPUVVm3YVcKvf9X0oLx4b+FtvYxB7lI57lgCxZQyx/2Y855+W7n6CrDr3TenGKSW4tLYrGjM5MSBtqgscMBlcc9jVgjCAbxtwfVu9vvn4qjaj1TBquj6g1mXbZFKhVlw3CkggDPDDt/I4ORQYbp/SJudOvtSCFFjceVGv6cFgZO45VFYAc/Oe1fS/Rk5fTrNyxctbxEsxJJJRckk8k59zWfeHuv6fadP2630qIk3nKyHLM4Mkit6UBbG3AJxgZFRHRnidaabmxeVri1Qk29wiNuCsSdkquFOQSeVB7jjHYI/8AyjjdG6h3BvwqxjYQPR5jFt2T/Xwo4PsOPeq10x1bfyRR6ZHbWtyhB2wyxKN3BbdkMmXxkhs7jnOSasHiN1TFrl/Z2Vq5/DhxukYbMs2NxG/nCKDjIGSW4PGbP1k8MHUmklCn6BFsAztBLonb/XwPjbmgpmn6LpL3Cw6lbXWlSYyPzD5Mn3aZSyfGc475bOK3PpXpCy09T+EiCFwNz5LMw9ssxPH0GBXdruh297CYbqJZUPOD3B5G5T3VsE8jB5NUnw+lewv7jRpJGlijjE1q7D1CMnDIx7HBIxgY4btwAGj0pSgUpSgUpSgzTx41JlsY7SMjzLuZYwvuVUgnH97yx/eqE8I9JikS/m2LJA0ogTeoKvFCvpG1v1FgUP8AdP2Nf8Vtb/E6hcyDmKwi8pOxUzyHaTyOGXLH72w7HtpfTmk29hYwQNjfEoaQ8sYpJFwzrwdrZfC+5XdjPqoIrXfCK1dxLZSPY3IJKtGSV49wvDLx7qQBnsagukdUbStFvLlFSS6jvSl0H+Q6IQCMHGGyDzgsx+laZDqgWUJLJHFI2RsdgpkI4DxoX/QcZxyeRzxzSevPC38VcPLaXJgFxhriLnZJtI9YC8E5IOG4yc5FBO6v1iUv9MQEfhb6N8hl/eYIY+T75YLt/t/aojqLpPR5pL5I7JPxdtB5uMyRxsWVmTCxSKCMjDEAdxzVe1fw11eKWGSG4S6isWElmkrHfwyN5ZGAP3QP1YwoA29hFMOoBJcaiLECS9TyDhCXiXCqCiFyyA4HLZHpyfagiLfXNNjutMksYRbSK8cl3L5su1ecSRgSMfTtycjOQQvPIrSNV8drCNysMU04GPWAEU9s7d3q+e4HI/jWby6bb20K2mr6dcW7oSFvYOd2SSNwP5cgGcZBJwMDFSXSE95ZJI+lx2mp26kb3WHbOoOcqw9M2Tzg+tfg9xQaTa+KWjXsRjnk2K42tHOhwc/JGUx9c8d6qXUmh3GhmG40e5ZoLmZYxbOQ6M7glSpzgqQoG7hu3qPt59R9R6Xe6XPdx6fF+IiMSzK0e0oZG2/tI9pbhGCt7enKjtX86Y6Xi/pn8AlxOLe28m8SGYg5kG1sLtG3AEmCQVJPswGQEjP4talbgi60iQMo9TAyIvA9RGUYY9+5x81HXfV/UOpKyWlo1tE3G9VKtjHP5shA/ioB+K3Wqx191lb6ZbGSU7pHBEUQPqkb/qUZGW9vqSAQzzwT6FhliXVLrM0ruxjD8hSrEGRsn1OWBOT279+a2K4voo8+ZIiYGTuYDA+eT2r5T/oAvBp0bXEvmXL4W32FvLiMjASqCw/USxA43cncBWpWfgDahcS3c7t8oqIP5Hef9tBqcWtWzHC3ELH4Eik8d+xrtRwRkEEH3FZSvgJp+OZ7vPthox/+uo668ILyxYz6RfOrjB8t/SXxzgsPQ2T2VlA55NBtNKoXht4iLqG63uU8i9jzvjIK78dyobkEe6nkf4X2gUpSgoHjncFNGnAONzRqftvUkf7P5ZrEOn+hdQnUSRaaZUZVIMrmMMCM7kJkTIYEc8jtitl/ygLcvpBYf6OaNj37epf8WHerv03s/B23l42eRHtx227Fxj6YoMB1pptOsp1j/F2XmfkyWdxiWFxKr5a2kGBwA2eM5YAk1rvhL0yLDTYlZcTSjzZfnLfpU/6q4GPnJ96qXj1b/iLjSrTOBPOyk+4y0KAj/nn+VUPonRxdJKx1lrOWGTnc5CFewkjbzVz2P+780Gry+DenNeG5Ik2Ft5t8jyt3f43bM5O3OOcduK6+sdCtLS1aa30a3unBH5aQxgge7H0liB8KCfsMkVjQ+vprC4jt769s762kbatzDKhkj+DMqnO35J7Z/Ue1X7rS+vI7NpNMjjmmz2Jz6f3igHDsPjP8+xCjxeHVjqqQXLWc+nllIeKMIgGDjLArnk5wQoJABIHpru0Xwh0+xuIrkzTs0Tb0EjJtJXJyQEBO3G7g+2auXR95dzWkcl9CsE57opzx2BYEeknvtyccc9wJaWTaGYjhVz9eM5/wFBx6DrMF5As9s4eNs4IyOfcEEAg59iKp3Xbfh9X0m6HG+R7Z+O4kACAkD2Yk/wDg1i/Q3XN5YRFLZrULJKWYS8HO1RyAwwvxj3BqzdSdaXl7a28txbwqLa7ikM8MyPGMbhtZVdipOQe/YHtQfQlKUoFKUoFRvUmrLaWk9y+MRRs3PuQPSv3JwB96kqyrxwvjMbPSoj+ZdSqz45Kxg4BI+N2Wz/xRoM86OshO9jAQWLyvqF4xwSUjLCJWJI4OHPP/ALwD71cevtTu2ls4LQBTeu3lSHupJTdIQFGHUHbu5KqCRyQRwdINbbdWu/y/woaKCEyZ2tFCVXa3GCGXyfSf1Zw3Gah9Y1TUtbVzY2hNvbSBopBxKpXsVYsPWRg+Wg49HGcEhpmm+EenRwuLoNcyuPzZ5WYMT3LLhvT/ADJ+Sa8/DDV4Wa+tI5zcW9rIvkzOdxKOrZTdj1KjK4Dc5B44xVc61u2XRLK31KW7jaUjdPHGxxt7JdLIyMWKtkrkkmIkZxVo0HS9ItNJMsMp/CMA0swLb5CCB6ygDgg+naAMZPAPNBZ2kllCsisp3KRygYo3fIYMVAABx6SSp7e/S0wt0keR3bBz+n5xhYwBlz9BuYkkDJwtZ1B4rwyErHa3iW8Z/NkWLISPBILBSWUFRndwQCfpWjiSLYkqkurldhU7s7yApHyMEHPbHP1oPGcySKY5IoiSTlC+5CucDOUHJGCV2kDOM9icoudHisuoy1s5t4IrY3d0iEKgVQQUVFHY+k7T/XOPatkt1LbWb4Bxxwcc8jv3x8VgfUGotcLqU8RLS316mnwD+xHgnH0b0D+996CY6R0F9R0jVbh4wJL+R5IgMc+WSyYI5x5mV5+D3zz1HVXQWvUFsgnjNssF9Ev7RNuN0i/VSOe3AB7Esuq6NpqW1vFBH+mKNUXPvtGMn6nuT9azDr3pufSzPqmm3AhRiGuLeTmNyzYyoIIyxbG04xuOCO1BK6r4z6ZHbiWJ2mkZcrCFKsDzxIxG1cHgnn5AYVk9xqgmkbVNXZZZDza2QP6vdTIuSUtx3APMn1Gd1Rz+OuuTbW3mHvjyoU++Ado+tbl0J4NW0BjnupBdPw6BP2OPY/2+4IJwPoaD08JekZnkbV9Q9VxMMwqR+zQ/vYP6cr6VUfpX78atQGv7QKUpQZv4sdKM6rqVnlL21HmZUftEXkg/JAyR3yMrzkYuXSuuJfWcN1H2kXJH9Vhwy/wYEfwqUJ5rOPCxBaXmp6YuQkMwliBJOEkUHaM84UbOc85zQaTSlKCpeK2mtc6RdxoCzbA4CjJOxlfAHv8Apr28Mb0TaTZMpBxCqHnPKDYfb+z/AP2rM6gggjIPBFYx4RdRC1v7nR9++FZpfw7swyNpIKeojIOM4Qd9x5BJAd3iD4dahqeopIbiKO2QflkA74+xPpH6mLc53DgDtjFdeleBumxj81p5z/afav8AAIAf5k1pU9wiDLsqjBPqIHAxk8+wyP5iqN1B4vaXbBgspuHH7sI3A/HrOEx9iftQeWo+DGkyJtSKSA5zvjlct9vzS64/hmqj1L0bo2kgOb+9hm9lhlQysRkg4VAR9yVFes2ta/rXptIvwFuf9IzMpb/lNu8/3FHwTVO6asrPT5yuu2F1v3+mRiWiyDz6VADj5IaQHjj5CR6P8RNYMrpbsb2JAzKk6ASOinJClDuMu0527n7HGfez3vitfNC4k0i5iR43AkG/0kqcMMxAED7itW0O7t5YEe0aNoSPR5eNoA9gB2x2x7dq76DEvBjoXT7uwW5uIBLKJHQ5ZsYGMZUNtzg/FcfivotnFNb6bp8Kxz3UiGbYW4UEiMFc7eSzMex9AJ4xWua5fWumW1xdGNIx+twgCmV+yjgcsxwMms28FtHe9uJtYu1JkaRhCSSRzkPgNnCpwi4PGXHsMBs1KUoFKUoFfOPUGtC6n1PVS3oiX8HZ/VpMoSh+RH5smO48wH2Faz4vdR/gtMlKtiWUeVHg4ILA7mHvlVycjscVk2j6IRc2ti6HbYRNeXajJLTMFcJhR6mA8mLA54cDNB66ppjzvYdP22UCIst2/OPMdRI5bgZCKeMnksq8YFax0drlklxLpNohX8Gg+zc+vnvkMwyT3LGsx/zgl0rWnupYWuVu40VXTAYoPLEhVcFt6lCu0lBlfjbj99Ozm81i5ubGWewhCrcXXnoMFlfJRsOCEcFmxu9m9sYDeZY1YFWAYHuCMg/cGsW1TpWO56gXT4kNtaQoLqSOMsiyP6RvQA4UnKJlcYCtjmvPVOrtT1y6e20ctBaoCGnOU3f2mcAsgP7qL6iMk+4X3i8ItRN35r6rKdsRVJw0nnA54TBfIj5J4b+HNBrMjW9jbFsRwQRKSQAFVQPgDjJ/2k1TfCi/a5sYnMbGNZZBGGChUQO+wpxhtuQvGNoQ4+DT20mXXLpYry9MUdsVjmtnASUyjjdGvKkSAFg5LFSSAMYJ0XSdTs4J47GKaEuBtSINukUhTuBJbIO1QTkZJLE9zgPfxA10WGmzzZw4QpHjg+Y3pU/wJ3cewNZb4daCW1Kzt2B26fb+dL2/bz4fae/KhkX/AJE1YfEq8W51SxsX/Ywbry5zgqETcRu/uqwIx/pBVAHUMsdg08T4v9Rv/NUIcsI42O0H6eaSoVuCM8d6D6WqD610D8fYz2uQpkUbWPYMpDKTjnGQM1Mx5AAY5bHOOMn3wK/dBillqkMrppfUFjFCw9MFwF8tGxj9DLjbnA9SHaeAQO1dtx0trGk7xpEoubUjIhlwXjPvszgH54IznlTjJjvH27he8s4JkmZI4pJZfJxuCuQqsM5Xho8nOOOMjOa13pzUo7m1hnh3CORAVD/qx/awSM/xoMl/zS6kx+Na+/8AKFG4W4c4PvsKgCHPfjkZxz8aV0H1QupWizhSjhjHKh/ckXG4fbkEfQ1YHBwccHHFYj0X1U+hyyWOrQtH5sryi6XLK7NtBY8cqcZyORkAr8BtlzNsRnPIVSf5DNZf4b9W2trpnn3t2iyXE005Rm3ONzsCFVcsQSpbt3Y1oVzcCeHMJWSOSJyrqwKnjCgHsc5POf3a+YelbRNqeXpU99Mwzucv5Iw7D0pGo3Lxgsz4yCMDHIa/e+OmmocIlzL9VRQP99wf9nvUT4f9Vw33UU88CPGk1pghwu5nQx8nBP7ox39q8NPHUUfNvpNhAPhEiTB+eZs+9fjpL8aOorf+kbaKCY28hUQ7QpHr9bbGYEn1Lyfig3GlKUEb1JqgtbSe4PPlRs+PkgHA/icCse8KPD63v9LmlvFYvcTEpKD+YAmRuUnPJcuCCDnAznirT4/6n5WlGMd55UTv2AzIT/uAf3qtvQul/hdOtYcYKwruA/rkbn9v6xNBmN14BxeeNl24h4LKyhpTzyARhRke5HHwa0Lpvw/06yUeVbIXH+kkAeQn5yw9J+i4FWjaM59//H/ZX9oFeN3axyoY5UWRGGCrqGUj6g8Gvav4B2oMp1Xw6u7GVrjQpzHkktayN+W3GcJu9JzgDDdufWO1eFt40tb/AJeqWM8Mw4PljhvqFkKkD7FvvWuFue//AH/+Me1VfxP1GO30u6kkCn8sogYA+t/SmAfgnP8AA0GO6xq951PeR28CNDaRtkkjcE+ZJSMAtjIVc++Pk19AaPpsdtBHBEMJEgRR9AO5+p7k/JrPP8nvTDFpZlJ/bysw+gX0f4q3NafQKUpQKUqH6w15bCymu2XcIlyF7bmJCqM4OAWYDPtQZV1vdR3+ubZebPS4WmmHsxGGZeeDuby02++1qmfCG1xYXWqXDqr3ckkzvztVEL5yD+7nzDj4x9KyOHUGk06aOMma8vrotOqgtIY4x5g9IH70jM5K8ej+FaTfdRxaloz6dpoaK4jSOP8ADzbVkeNNuRGd2GPHPvwcjkZDk8N7JtY1aTU5Q3kWxCwKxJOQPy1JOclR625/UwPOTV68WOmDe2TeXNHblCHldhgNEvLK7AbsDAfHYlBn2Il/D/Rls9OtoVVlIjDOHG1t7ep9w9jkkY9gAPaqV44a9IVh0q1G6e7I3gdwm70j6bmHJ+FbPeg6fAjUo5LOaOG38qKKYhJMcyggHMh3EtN/WwAoBQAAcVpM8yorO7BVUEsxOAAOSSfYCorpDp9LCzhtY+fLX1NjG9zy7fxJPHsMD2qodV+INpDfzabf7PwrwDc6hmKswO5JAuTgqVIKjjI+fSGPxSDWNfJIcrPKwUx+lkRVKxyeo/uKquf9U4HYVI9GdLpD1B+HEzyrbHzPPjG1dyKH/NPqCx5yh557ZGa7La+WSCXTtAhkER5ub+ZgjbMkneyqNkeB9yAw25zmT17TE0TSpILcu9xflYVYrh3QD8xlXLeghtgXAYeYDnNBB6vrbPb6nqbDm9lFpbH3EQ5k78geWqqfksfrXD0v008A0zU5z6Jb6KNExg7FPpkJH1Q8Y5wDzmv34k6f5Sw2EOGXTbcPO3P7WZ4/Mx/F0wM8cj2q+dW/+qNA/wDjWf8A9qg2Fj2/7v5V/TX9pQZT436TPEseq2bmOaBTHKV7mJjgE+xCknIx+/n2qc6d8UdLliRTdJG+0blkUxgHHPJATvnscVeJIwwKsAQRggjIIPcEe4qlav4T6VcEH8OIiD/oSUz9CB6f9lBYdL6ms7mRore5hmdRkrG4bj5GOCPtXvrejQXkRhuYlljPs3t9VI5U/UEGst1bwSWECbS7qeO5Q7k8xxg/RWRFKn6nIPY981I9D+JMgl/o/WF/D3a4VXYbVl+M49IY+zD0t7Y4BCOuujtT0Vmm0iU3Frnc9pJ6m7c7QP1H6rtbhRhq/fgL1UjxS2D4jkjkZ4UYgEoxJZAMDJQgk8Dhhxwa16qxqnQlnPew3xTZPE4csmB5hA48wY5IODnvxjPwFnrPLaTz+qJcdrWxCHv+p2DjPGP0v7fT61frm4WNGkkYKiKWZicBVAyST8Ac1QPCKJp/xmqSAhr2b8tTj0xR5VB279wfY7FoNEpSlBmvjt0/Pd2URt4mmaKXcyIMsVKkEqByeccAE859q0Oxm3xI4Vk3KrbWBDLkA4YEAgjsQRkV70oFKUoFKUoPw657jjv39xjFYh4+X0txe2emJhUco4JI9TyM0ak/AUZ++4/Stq1C9jgieaVgkaKWZj2AFYf4b2bazrM+qTqfJhbMSsON3aJecj0KN5weG2n3oNr0XTEtbeK3j/REioPk4GMn6nufvXbSlApSlArxvLVJY2jkUOjqVZTyCDwQa9qUGMdWeBylvN0yXyWHIikZtoP9iTlh9mzye4qh6lrDB/wuvW8xmiAEdymBdIAePUfTMmckEn3YhuePqOo7XdCtryMxXUSSp/aHI+qkcqfqCDQZF051NqcEXnW1zFrFomA8YBW6jXkZZCN4OfnzMhc9smvbpfWdOvdc/pD8QY5Cnli3uvQySYCAwsCUORkbCd2WJrl6j8EpoZPP0q4KkElUdijp3/ZyL3+Ocfc1UdU12RZPI16xMrgYEwAiuABxlXUbZQPbOR35oPo3qbXIrG1lups7IxkhRkkkgKo+pYgfHPNZZ4RaG+oT3WrX6K63G6ONGGVYZw/BHKqFEY79mzVe6e6uuoYvw9vs1eywVFu6Hz41GDh48FtgyBkB0GAAV7VqPQPiBp98iQwFbeUKALZsKRgH0x9lYADsvIHcCgtmnabDbpsgiSJB+7GoVee5wOM1kGqauk+u3N5Kd1rpEJ2gEYM3YLz+8XLAfWJa0vrnXxYWE9ySNyJiMH3kPCDHvyQT9AawTUYhDplrbSShbjVJ1ubh2IASHdiNpOR6SW8zJ49LUE/Y6JI3Tuo39wC096RKT77FkUg8dhnc3xjb8VMdWWCL0rZuoJ8lbacck+ptobkk4H5rY9hwAO1XXq2KFtEuo7ZkMaWbbNhDDYsZ24we2FwDXP0pYre9PwQNwJbQRZ74O3bu/gRmguUbhlBHIIBFfuqn4X6u1zp0Yl/bQE28w5yHj9POfcrtY/UmrZQKUrzaUBSxyAMk5+B70H7NVvrboq21SEJOCrr+zlX9aH/AqfdTx9jgieiY7S2Q2f047Y9vfB+pGK96DD4uptY0DEN9D+LtFOEmBOQvYASc4+iuM+wOBUwvj3p+3mC73fG2PH8/M/6q1cjNRL9L2JbebO2Lf1jCmf57aDHv857/AKlklsrby7W1AVpMkl2TeoIJHcnO7aAB6cE/O3aXYJbwxwRDCRIqKPoowM/J+tUnQLZP84b0xqFWC0hi2qAFG8hxwO3AHH3rQKBSlKBSlKBSlKBSlKDh1zSYru3kt513RyDDD3+QR8EEAg/IFcfSHTMOm2wtoC5QMzFnILMWPdioA7YHbsBU1SgUpSgUpSgUpSgUpSgVx6tpUN1EYriJJYz3Vhkfce4P1HIrspQYv1T4IbW87S5midTkRux4PzHIPUp++fuKzvVL4+abfWIHjuUxi6iVVnBxwZRwlwvY7shzj9dfVlRevdPWt6nl3UKSr7bh6lz32sPUp+xFBgFvplzqJitf6Viu7ITLIfMk2zKMEOdkv5vpXcAASvqBHviZ6Z6Ri6hur28uHmS3WQRW3lkL6VGAPWrYwgTP1cmprWvAW2dw1tPJCu4bkYBxtz6th4IOO2d3P+zRuj+nU0+zitYzuCD1NjG9ics2MnGSe2TgYFBlN9/k/DJMN6QPZXiyf4srjP8AzavnhLod3ZWH4a8CApI/lhW3YQnPJHHLFj9iKulKCl6Pos9prF1IiZtLxBIzA/s504IIzn1gs2fckfFXSlKD+VzXVuzJsU7c5yRjgc9gQQcnAPbua6qUH8ApX9pQKUryupgiM57KpY/wGaCi+Fo8yfVbrAzJetGCPdYhhf8ApGr/AFQvBBf/ADPC55Mjyufv5jjk+/bvV9oFKUoFKUoFKUoFKUoFKUoFKUoFKUoFKUoFKUoFKUoFKUoFKUoFKUoFKUoFKUoFKUoFKUoPG0tUiRY41VEQAKqjAAHYACva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79880" name="AutoShape 8" descr="data:image/jpeg;base64,/9j/4AAQSkZJRgABAQAAAQABAAD/2wCEAAkGBxMSERUTEhQVFRUXGB4aGBgYGR4dGxodIB8bIBwcGSEcHiggHx4mIhweIjEhJi0rLi4zGiAzODMsNzQtMi0BCgoKBQUFDgUFDisZExkrKysrKysrKysrKysrKysrKysrKysrKysrKysrKysrKysrKysrKysrKysrKysrKysrK//AABEIALcBEwMBIgACEQEDEQH/xAAcAAEAAwEBAQEBAAAAAAAAAAAABQYHBAMIAgH/xABNEAACAQMDAgUCAwQFBgkNAAABAgMABBEFEiEGMQcTIkFRYXEUIzIzQoGRFVJigrEIFkNyoaJTY4OSssHR4fAkJTQ1RVRzk6OzwsPx/8QAFAEBAAAAAAAAAAAAAAAAAAAAAP/EABQRAQAAAAAAAAAAAAAAAAAAAAD/2gAMAwEAAhEDEQA/ANxpSlApSlApSs+8R/EyPT2/DW6efeNjamCVTd+nfjkk8YQcnPtxkL7cXCRqWdlRR3ZiAB9yeKquo+JukwnD3kbH/i90g/nGGFUXTvDfUNVYXGt3MiL3S3QjcufpgpH7dgWPvg1e9M8NNKgGFs4m+soMh/3ycdvag9tI8QdMuSBFeRbicBXJjYn4AkCkn7VZgc9qrGpeHmlzqVeygGfeNfLP849pqtv0Ffaf+ZpF65VQSLO5O6Juc7VPAXPYcA/LDk0GmUqC6Q6lW+iZtjQzRMY54X/VE47j6qfZvf75AnaBSlKBSlKBSlKBSlKBSlKBSlKBVf6q6ys9PQm4kG/BKxJ6pGwM8L7D6nA+tePiF/SBsyumAeezqpYlQUQ53Mu7jPYfQEkc4qD6O8Kra2Pn3Z/GXRO5pJcsob+yrZye3qbJ4yNvag418QtQvF3aZprMhAKyT8KTu5HBVf05OQ55P8DTNa8WtVs7zyLlbfMbL5saJxzg4Vt5JypBz8ntxz9A1zz2ETnc8cbH5ZQT/Migqul+KOkz8LdohxnEoaPH0y4C5+xNW6CdXUMjKynkMpBB+xHBqCvehtNlVleyt/UCGKxqjHPJ9SANnPOc1m/VOkSdP3FtcaUly8UrsJrfczxtgLgD0khmG7DHJG33GRQbTSqh0b4iWmosYl3w3A5MMow2PlfZv8fpVvoFKUoFKUoFKUoFKUoIbrHXBY2M90cExplQexc+lAcexYgVnngf0nlDqt0PMuJ2Zo2buqkkM+CP1Oc8/wBXGDyRUr49WtxLpYW3jaT85TIEG4hAG5wOcbtvIqYv+oYNHt7WOaOb8OIlj85E3IhUKoEgHqGfbjnmgt9KqVn4l6VL+m9iH+vuT/pgV6zeIelqCTfW+B/Vfcf5Lkn+FBZ6/E8yopd2CqoyzMQAAO5JPAFZfrPjjYplbWOW5c8Lx5aE/Ut6v92q5debqTB9b1K1tbdTu/BxTJvI9twVj9OSWPfhaD8az1tcT6w0uhQvKfLWGZ9haOT1el3AA2hc4EjHsPYd7Ymv9SxnEmm282DjdHIq7h/GUkfcgfauZOvNE0+zkttPn8ttjbXjhdyJCuFkYuoVznB5P7uKidF8Z7yaIRR6e1xdqD5mwnGAVAYIqls5PI4A79uAE63XWtD/ANiP/wDMJ/8Axqx+HXWg1SGRmj8maF9ksROSvweQCAcEcgcqw9qpM2kdRaqpW5lSxgcDKJ6SRwewLSE8kFWZRxV+6G6Kt9LhMcG5mfBkkb9TkZx9ABk4A+fc80FlpSlApSlApSlApSlAqmeKHU9xZQRLaRh7i5lEMZbG1WI4PJALHsATj3OcYNzrJ7/pP+ltdumuZH/D2QhSNEbaSzornkcrgkkkYJyvPFBcugbfUY7YpqbpJLuyrKcnaQDtfCgblORkZHarNWedM+Irz6lJZ3EKwoHkhicNuDzRN603dslGUgdwQeTkAdfh51U88t3Z3Tg3VvcSADABaLd6WUYGQO3bsVJ70F4pUa2vW4uxZmVRcFPMWM8Fl9X6c8MRtJIHIAzUlQKUpQUfxV0m2No15I3kT2+1oblFJdG3AKG2gkpuPIwcZJAzUx0D1D/SGnwXJGHdcOB23qSrY5OASMj6EVLanp8VxE8MyB43GGU9iP8At9wfYgGqr4V2q29tPZgYNrcyxk+7AkSIx+6Oo9v00F0pSlApSlApSlAqJ1vqazs//SbiKI7dwVmAYj5Vf1Ht7CpasY/yhp9PaJFd83yHEaoQSqnBbzh7Ljt+9kjHG6g4bPqO91vWoJLIPFa2rZ3EcBTjf5mDgs4BUL8fZjW33k0aIzSsqoBlmcgKB8kngCsx6M6ti07p+C4uYPKwdioihWn54kUE8kr6iT32kjgipue/i6g02RLG58kOQku+MM6DGSjLuGM/1gSODg0HB194faebea7jsDNMFDBIHMZfkZIC5XOMnhST98Vl+lydMyRq0yXkMn7ybi4H2YLyP4A8dq0VPA602qrXV4QFAYB0Cn5wChwPpzj61eOmOlbXT4fJto8KTli3qZz2yxP+Hb6UHz5c3HTgmjSOG8aMuBJKz7QqkcsoALNg4yMDscZ4qQ1K/wCl4F/Jtri7fBxl5Y1z7biWUjPbhT78ds3bxG8Q9MjbyRbQ6hOp27SilEOeRuKnJz+6vv3Irn8LeoLDUhLb/gra0uQrFGhiQZUjaWQlTh1z2Oe49s4CM6I6y0l4LiSXS4ImtgsuI41kZlLhd67wCChdcnPY5HxXr1b1VDBr9pJbxsrpshkIx5c8EoUo0eOPTvP3wvPHFm6e6AsNJsrlLydHW4GyWWTEQ287UUFjg5JOQck4+BVS8WYbRNO0yWzdJhE6xRzeksyIpwrFQM4I5HGDnjvQbrSlKBSlKBSlKBSlKBSlKBWT2PU62Fvq+oS4LyX8sUC44cxrtiHHt6Tk/Cn6VrFYz0DqloWOh6hCXnM8kjBwGjMiuXCgg8+ld2SADkqe+CEp0n4fefoypcu63M8v4wS/vxStjYw7HO0DcD7s3PbEJpPhtez3N3JdyPBeo0T295EfTJ6XVuBjvhS3Ygn44Ox6jqMNuhknljiQfvSMFH2yT3r8aVq8Fype3mjmUHBMbBgD8HB4NBhfV/TetzT263EIeSN1Vb+2U+Zsz3cKy/pzuGQpHq55NW7+meoNPys9qmoxqOJITtcgf1gATnkfuex5PetTpQZePFyQD16TfK37w2E4PuMlQTz9BXd4X9dzahNdw3MawyRMGjQ5V/LYtgMp5JUbcsO+8cD30Kqr1h0Jb37pNukt7mP9ncQttcd8A/I5+h+COaC1VSfD+d5LzVpHXH/lnlj6iNFQf7oU/wAarF9r3UGlKzXMUN9bx8mYeltoxy20gjj5U8+597N4SQymzku5uHvZ3udv9VWwEHHB4XOcDhhQXelKUClKUClKUCsQ8e9IsoHS93SJeykbFVVaN/L25eQMPYFR3549J5NbfWP+PGr2sUthvUvcQTLMEK+hoc+tWJ49RjAxz2ORzQQGoX0uvXuk21wjRoYfOmU5UPy+9lHcB1jG09wJOPk6bF0vNFrf42Ly1tpLcRyqCQxdf0krjBwAoBzwMjHzWfEG5/AaraawySS2xgaF9gGVYhyh5IGG3+/9U/QV0eH/AInrJZQPqTeXJJO0Cy7CEcqEIZio2p+sL7DgngA7Q1Cq34iR3j6dOlgMzsu0erDbT+vYe2/Gccj5BzgGxg1A9VdXW+nmD8RvCzyeWHAGxD8yEkYH8+x+KDKbvw5lsNCkkijLX0gUzkcukRPrji2n4wGx+oFxyMCobwL6dkkluLvy2AjgdIZBx+awx6Mj9QXcMg8Z+tfRcMquoZGDKwyGU5BB7EEcEVTOv+tLnTpIxFYPdRuud6MRtcHlWCxtjjBBzzk/BoMd1pDf9Px391K7XFtKbdCTnzEJUjzM92UE+rjIHOTzVP0CR53trE8xPcqduT+pyiHsfgD61qfSVjNcnUm1S0Nrp0wM7q6vHslBBDxbvVuIDFiBgkAdjtMV4H9Npc6nJdorrbWzMYgxydzZEascYJVck4xyF9jQfRVKUoFKUoFKUoFKUoFKUoPzI4AJPAAyTWLeG15a2lg2qagFZ7u8/aFASjbmIYZOcBg7krzx2OK2l0BBB5BGCK+buohcWUdtpF3CRBFerKlyucSRktwOMFvWx4Ix2x70Gt9a+G0GqXUNxPNIEjTaYl7NyTwT+nOcHAyQB2qOfoSPS7mO/sJPw9vGD+MikkfY0QBy44Yl1yWCngkDG330msW8WtUurrUo9J86OztXRWeSRgokB9ySRkAgqsYxlgc8Y2hqmtyTyWcjWDJ5zR7oWblTnBB+OR2J4yRnistsfDDVzm8fU3S+I4ALMvfcI3fONmf3QpUfBFa1ounLbW8NuhJWKNUUnuQoAyfqcV20FR8OeqnvYZIrlPLvLVvLuEwMbucOMcYbae3uDjjBNput+xvL279p2bv07scbsc4z3ryg06JJZJkjRZJdokcABn28LuPvgHHNcnVWpG2srm4UqGihkdd3bcFJUHtnJwMfWgymDobW79JLm7vfJlYMq2zAmMrkjZIoOwIcf1XyME5NaL4cayLvToJAixlF8pkQYRWj9JCf2eAR8A4ql9U+LkA0pWiZTeXEIHloQfJZhhmc8gAclQeT6eMZxcPC/RDZ6XbQuMOV3uD3DOS2D9sgfwoLVSlKBSlKBSgNKBVV6/6Oi1GEZ3LPDloJEIDK/cDJ4wSB/LuKiupPF7TrOZoSZZnQ4fyVDBT7jczKCR2OCcHjuDjysfGnSZBl5ZYfo8TE/wD09woJvoC7ubnT0GowskwLRyLImPMCnAfafYjGfYkEjjFVK3vYNe/pDTDCkcVs4/DSRjgEbl3ccAlgSMd1Yj2yezxG8TbaHTy1lcRyzTZSPy3BMeRy7DuuB2BGckfWuzwX6UNhp4aRds9wRJJkYZRj8tDkZ4GTg9i7Cg9/DXqN5Eewu8LfWfokX/hEGAkq57ggrk/UHjcBXp4udONfaZLHGMyxkSxj5K5yB9SpYD6kVx+LGjW4hGoef+DurfBiuFHqP/FMBy4bkY5xk+24GJ6R8Yo3WJNSia2aRfRPg+RLjgkH93nIPcAg5I7UFJ0HxAg0sxGymea1kA86zlDb4GI9TQuRsIz7Z5/juGy9D9b22qxyPbh1MbAOkgAYA52t6SRg4Pv7Go6/Xp+XNxKdNfLcyFojubvhsH1Nj2OTWS9W9Tx3s/4HQrZYlm9DvDEI3nHPpOACsQHJ3YyO+AKCT8SurpdYu00rTiHhLgMw7SuOSSf+CTGc++M8+mti6M6bi060jtoudoy7YwXc/qY/f2+AAPaoXwz8P49KhJJWS5k/aSgdhx+WmedoPOe7Hk+wF2oFKUoFKUoFR1jrttNLJDFPG8sRKyIrAspBwcjvwePvXprN+tvbyzsQFijZzn+yCa+VdNt7RmV7y6nguZfzhOiiRYyWOPMVcSbzgvuU8bl4oPrelYVoXU2tWiebFJHrFp7mNi8qjv6hjzkbBGQ6sFqZt/GSW6cR2GmTTyAZkBbGz5/Sp49tzbeeMUGuUrKT4ymPLXOmXkMQON+M9sA53KoznIxn4q1WHiTpUyB1vIVz7SHYw+4bB/j2oLZVT8UtIN1pVyi53ovmpjvuj9XH1IBH8aktO6tsbiQRQ3cEkjZ2osiljgZOBnngE/wqaIoIvpbV1vLOC5XH5sascezY9S/wYEfwqF8RtL0uaAHU2jjVc7JC22RSR2jxyx4ztwc47Gq0b5unrkxyKz6XcSFo2UE/hXYjch9hHySB3wCRk7s8/in4dDU9uoWDrLKVGV35jmQDgxkcBuw7gH6HuHlc+MUSCO10y3nvnVAgdgQW2gANtVS7k+/CVy9C67q9zr/l3jiMRQs0tupARUIXaAFJ9e90PqJYDP2qPsuuNSskNpBoqwSnt5cMmDx+raAS/wB9x7VdvCLpa5t1nvL/AHfi7pssGxlVGSM44BYnO32AUYHIoNErI/GbXvxMkOjWxZpppU87aM7F7gHB+ocj2C5PerJ4leI0Olx7FxLdMPRFnhQf35Mdl+ndvbAyRFeDfSEsCy396ubu6O4bv1oreo7hgbWcnJHsAo4ORQTWm+F+mwXQuUhywVQqNgxqy49arj9ZwDk+/OAaudKUClKUClKUCsp8aOt5Idum2RJup8BynLIrcKi47O/8wPuCNL1bUEt4JZ5DhIkZ2+ygk4+vFYZ4OyRXWoT6nfzwrMWxEryKpLsPUVVm3YVcKvf9X0oLx4b+FtvYxB7lI57lgCxZQyx/2Y855+W7n6CrDr3TenGKSW4tLYrGjM5MSBtqgscMBlcc9jVgjCAbxtwfVu9vvn4qjaj1TBquj6g1mXbZFKhVlw3CkggDPDDt/I4ORQYbp/SJudOvtSCFFjceVGv6cFgZO45VFYAc/Oe1fS/Rk5fTrNyxctbxEsxJJJRckk8k59zWfeHuv6fadP2630qIk3nKyHLM4Mkit6UBbG3AJxgZFRHRnidaabmxeVri1Qk29wiNuCsSdkquFOQSeVB7jjHYI/8AyjjdG6h3BvwqxjYQPR5jFt2T/Xwo4PsOPeq10x1bfyRR6ZHbWtyhB2wyxKN3BbdkMmXxkhs7jnOSasHiN1TFrl/Z2Vq5/DhxukYbMs2NxG/nCKDjIGSW4PGbP1k8MHUmklCn6BFsAztBLonb/XwPjbmgpmn6LpL3Cw6lbXWlSYyPzD5Mn3aZSyfGc475bOK3PpXpCy09T+EiCFwNz5LMw9ssxPH0GBXdruh297CYbqJZUPOD3B5G5T3VsE8jB5NUnw+lewv7jRpJGlijjE1q7D1CMnDIx7HBIxgY4btwAGj0pSgUpSgUpSgzTx41JlsY7SMjzLuZYwvuVUgnH97yx/eqE8I9JikS/m2LJA0ogTeoKvFCvpG1v1FgUP8AdP2Nf8Vtb/E6hcyDmKwi8pOxUzyHaTyOGXLH72w7HtpfTmk29hYwQNjfEoaQ8sYpJFwzrwdrZfC+5XdjPqoIrXfCK1dxLZSPY3IJKtGSV49wvDLx7qQBnsagukdUbStFvLlFSS6jvSl0H+Q6IQCMHGGyDzgsx+laZDqgWUJLJHFI2RsdgpkI4DxoX/QcZxyeRzxzSevPC38VcPLaXJgFxhriLnZJtI9YC8E5IOG4yc5FBO6v1iUv9MQEfhb6N8hl/eYIY+T75YLt/t/aojqLpPR5pL5I7JPxdtB5uMyRxsWVmTCxSKCMjDEAdxzVe1fw11eKWGSG4S6isWElmkrHfwyN5ZGAP3QP1YwoA29hFMOoBJcaiLECS9TyDhCXiXCqCiFyyA4HLZHpyfagiLfXNNjutMksYRbSK8cl3L5su1ecSRgSMfTtycjOQQvPIrSNV8drCNysMU04GPWAEU9s7d3q+e4HI/jWby6bb20K2mr6dcW7oSFvYOd2SSNwP5cgGcZBJwMDFSXSE95ZJI+lx2mp26kb3WHbOoOcqw9M2Tzg+tfg9xQaTa+KWjXsRjnk2K42tHOhwc/JGUx9c8d6qXUmh3GhmG40e5ZoLmZYxbOQ6M7glSpzgqQoG7hu3qPt59R9R6Xe6XPdx6fF+IiMSzK0e0oZG2/tI9pbhGCt7enKjtX86Y6Xi/pn8AlxOLe28m8SGYg5kG1sLtG3AEmCQVJPswGQEjP4talbgi60iQMo9TAyIvA9RGUYY9+5x81HXfV/UOpKyWlo1tE3G9VKtjHP5shA/ioB+K3Wqx191lb6ZbGSU7pHBEUQPqkb/qUZGW9vqSAQzzwT6FhliXVLrM0ruxjD8hSrEGRsn1OWBOT279+a2K4voo8+ZIiYGTuYDA+eT2r5T/oAvBp0bXEvmXL4W32FvLiMjASqCw/USxA43cncBWpWfgDahcS3c7t8oqIP5Hef9tBqcWtWzHC3ELH4Eik8d+xrtRwRkEEH3FZSvgJp+OZ7vPthox/+uo668ILyxYz6RfOrjB8t/SXxzgsPQ2T2VlA55NBtNKoXht4iLqG63uU8i9jzvjIK78dyobkEe6nkf4X2gUpSgoHjncFNGnAONzRqftvUkf7P5ZrEOn+hdQnUSRaaZUZVIMrmMMCM7kJkTIYEc8jtitl/ygLcvpBYf6OaNj37epf8WHerv03s/B23l42eRHtx227Fxj6YoMB1pptOsp1j/F2XmfkyWdxiWFxKr5a2kGBwA2eM5YAk1rvhL0yLDTYlZcTSjzZfnLfpU/6q4GPnJ96qXj1b/iLjSrTOBPOyk+4y0KAj/nn+VUPonRxdJKx1lrOWGTnc5CFewkjbzVz2P+780Gry+DenNeG5Ik2Ft5t8jyt3f43bM5O3OOcduK6+sdCtLS1aa30a3unBH5aQxgge7H0liB8KCfsMkVjQ+vprC4jt769s762kbatzDKhkj+DMqnO35J7Z/Ue1X7rS+vI7NpNMjjmmz2Jz6f3igHDsPjP8+xCjxeHVjqqQXLWc+nllIeKMIgGDjLArnk5wQoJABIHpru0Xwh0+xuIrkzTs0Tb0EjJtJXJyQEBO3G7g+2auXR95dzWkcl9CsE57opzx2BYEeknvtyccc9wJaWTaGYjhVz9eM5/wFBx6DrMF5As9s4eNs4IyOfcEEAg59iKp3Xbfh9X0m6HG+R7Z+O4kACAkD2Yk/wDg1i/Q3XN5YRFLZrULJKWYS8HO1RyAwwvxj3BqzdSdaXl7a28txbwqLa7ikM8MyPGMbhtZVdipOQe/YHtQfQlKUoFKUoFRvUmrLaWk9y+MRRs3PuQPSv3JwB96kqyrxwvjMbPSoj+ZdSqz45Kxg4BI+N2Wz/xRoM86OshO9jAQWLyvqF4xwSUjLCJWJI4OHPP/ALwD71cevtTu2ls4LQBTeu3lSHupJTdIQFGHUHbu5KqCRyQRwdINbbdWu/y/woaKCEyZ2tFCVXa3GCGXyfSf1Zw3Gah9Y1TUtbVzY2hNvbSBopBxKpXsVYsPWRg+Wg49HGcEhpmm+EenRwuLoNcyuPzZ5WYMT3LLhvT/ADJ+Sa8/DDV4Wa+tI5zcW9rIvkzOdxKOrZTdj1KjK4Dc5B44xVc61u2XRLK31KW7jaUjdPHGxxt7JdLIyMWKtkrkkmIkZxVo0HS9ItNJMsMp/CMA0swLb5CCB6ygDgg+naAMZPAPNBZ2kllCsisp3KRygYo3fIYMVAABx6SSp7e/S0wt0keR3bBz+n5xhYwBlz9BuYkkDJwtZ1B4rwyErHa3iW8Z/NkWLISPBILBSWUFRndwQCfpWjiSLYkqkurldhU7s7yApHyMEHPbHP1oPGcySKY5IoiSTlC+5CucDOUHJGCV2kDOM9icoudHisuoy1s5t4IrY3d0iEKgVQQUVFHY+k7T/XOPatkt1LbWb4Bxxwcc8jv3x8VgfUGotcLqU8RLS316mnwD+xHgnH0b0D+996CY6R0F9R0jVbh4wJL+R5IgMc+WSyYI5x5mV5+D3zz1HVXQWvUFsgnjNssF9Ev7RNuN0i/VSOe3AB7Esuq6NpqW1vFBH+mKNUXPvtGMn6nuT9azDr3pufSzPqmm3AhRiGuLeTmNyzYyoIIyxbG04xuOCO1BK6r4z6ZHbiWJ2mkZcrCFKsDzxIxG1cHgnn5AYVk9xqgmkbVNXZZZDza2QP6vdTIuSUtx3APMn1Gd1Rz+OuuTbW3mHvjyoU++Ado+tbl0J4NW0BjnupBdPw6BP2OPY/2+4IJwPoaD08JekZnkbV9Q9VxMMwqR+zQ/vYP6cr6VUfpX78atQGv7QKUpQZv4sdKM6rqVnlL21HmZUftEXkg/JAyR3yMrzkYuXSuuJfWcN1H2kXJH9Vhwy/wYEfwqUJ5rOPCxBaXmp6YuQkMwliBJOEkUHaM84UbOc85zQaTSlKCpeK2mtc6RdxoCzbA4CjJOxlfAHv8Apr28Mb0TaTZMpBxCqHnPKDYfb+z/AP2rM6gggjIPBFYx4RdRC1v7nR9++FZpfw7swyNpIKeojIOM4Qd9x5BJAd3iD4dahqeopIbiKO2QflkA74+xPpH6mLc53DgDtjFdeleBumxj81p5z/afav8AAIAf5k1pU9wiDLsqjBPqIHAxk8+wyP5iqN1B4vaXbBgspuHH7sI3A/HrOEx9iftQeWo+DGkyJtSKSA5zvjlct9vzS64/hmqj1L0bo2kgOb+9hm9lhlQysRkg4VAR9yVFes2ta/rXptIvwFuf9IzMpb/lNu8/3FHwTVO6asrPT5yuu2F1v3+mRiWiyDz6VADj5IaQHjj5CR6P8RNYMrpbsb2JAzKk6ASOinJClDuMu0527n7HGfez3vitfNC4k0i5iR43AkG/0kqcMMxAED7itW0O7t5YEe0aNoSPR5eNoA9gB2x2x7dq76DEvBjoXT7uwW5uIBLKJHQ5ZsYGMZUNtzg/FcfivotnFNb6bp8Kxz3UiGbYW4UEiMFc7eSzMex9AJ4xWua5fWumW1xdGNIx+twgCmV+yjgcsxwMms28FtHe9uJtYu1JkaRhCSSRzkPgNnCpwi4PGXHsMBs1KUoFKUoFfOPUGtC6n1PVS3oiX8HZ/VpMoSh+RH5smO48wH2Faz4vdR/gtMlKtiWUeVHg4ILA7mHvlVycjscVk2j6IRc2ti6HbYRNeXajJLTMFcJhR6mA8mLA54cDNB66ppjzvYdP22UCIst2/OPMdRI5bgZCKeMnksq8YFax0drlklxLpNohX8Gg+zc+vnvkMwyT3LGsx/zgl0rWnupYWuVu40VXTAYoPLEhVcFt6lCu0lBlfjbj99Ozm81i5ubGWewhCrcXXnoMFlfJRsOCEcFmxu9m9sYDeZY1YFWAYHuCMg/cGsW1TpWO56gXT4kNtaQoLqSOMsiyP6RvQA4UnKJlcYCtjmvPVOrtT1y6e20ctBaoCGnOU3f2mcAsgP7qL6iMk+4X3i8ItRN35r6rKdsRVJw0nnA54TBfIj5J4b+HNBrMjW9jbFsRwQRKSQAFVQPgDjJ/2k1TfCi/a5sYnMbGNZZBGGChUQO+wpxhtuQvGNoQ4+DT20mXXLpYry9MUdsVjmtnASUyjjdGvKkSAFg5LFSSAMYJ0XSdTs4J47GKaEuBtSINukUhTuBJbIO1QTkZJLE9zgPfxA10WGmzzZw4QpHjg+Y3pU/wJ3cewNZb4daCW1Kzt2B26fb+dL2/bz4fae/KhkX/AJE1YfEq8W51SxsX/Ywbry5zgqETcRu/uqwIx/pBVAHUMsdg08T4v9Rv/NUIcsI42O0H6eaSoVuCM8d6D6WqD610D8fYz2uQpkUbWPYMpDKTjnGQM1Mx5AAY5bHOOMn3wK/dBillqkMrppfUFjFCw9MFwF8tGxj9DLjbnA9SHaeAQO1dtx0trGk7xpEoubUjIhlwXjPvszgH54IznlTjJjvH27he8s4JkmZI4pJZfJxuCuQqsM5Xho8nOOOMjOa13pzUo7m1hnh3CORAVD/qx/awSM/xoMl/zS6kx+Na+/8AKFG4W4c4PvsKgCHPfjkZxz8aV0H1QupWizhSjhjHKh/ckXG4fbkEfQ1YHBwccHHFYj0X1U+hyyWOrQtH5sryi6XLK7NtBY8cqcZyORkAr8BtlzNsRnPIVSf5DNZf4b9W2trpnn3t2iyXE005Rm3ONzsCFVcsQSpbt3Y1oVzcCeHMJWSOSJyrqwKnjCgHsc5POf3a+YelbRNqeXpU99Mwzucv5Iw7D0pGo3Lxgsz4yCMDHIa/e+OmmocIlzL9VRQP99wf9nvUT4f9Vw33UU88CPGk1pghwu5nQx8nBP7ox39q8NPHUUfNvpNhAPhEiTB+eZs+9fjpL8aOorf+kbaKCY28hUQ7QpHr9bbGYEn1Lyfig3GlKUEb1JqgtbSe4PPlRs+PkgHA/icCse8KPD63v9LmlvFYvcTEpKD+YAmRuUnPJcuCCDnAznirT4/6n5WlGMd55UTv2AzIT/uAf3qtvQul/hdOtYcYKwruA/rkbn9v6xNBmN14BxeeNl24h4LKyhpTzyARhRke5HHwa0Lpvw/06yUeVbIXH+kkAeQn5yw9J+i4FWjaM59//H/ZX9oFeN3axyoY5UWRGGCrqGUj6g8Gvav4B2oMp1Xw6u7GVrjQpzHkktayN+W3GcJu9JzgDDdufWO1eFt40tb/AJeqWM8Mw4PljhvqFkKkD7FvvWuFue//AH/+Me1VfxP1GO30u6kkCn8sogYA+t/SmAfgnP8AA0GO6xq951PeR28CNDaRtkkjcE+ZJSMAtjIVc++Pk19AaPpsdtBHBEMJEgRR9AO5+p7k/JrPP8nvTDFpZlJ/bysw+gX0f4q3NafQKUpQKUqH6w15bCymu2XcIlyF7bmJCqM4OAWYDPtQZV1vdR3+ubZebPS4WmmHsxGGZeeDuby02++1qmfCG1xYXWqXDqr3ckkzvztVEL5yD+7nzDj4x9KyOHUGk06aOMma8vrotOqgtIY4x5g9IH70jM5K8ej+FaTfdRxaloz6dpoaK4jSOP8ADzbVkeNNuRGd2GPHPvwcjkZDk8N7JtY1aTU5Q3kWxCwKxJOQPy1JOclR625/UwPOTV68WOmDe2TeXNHblCHldhgNEvLK7AbsDAfHYlBn2Il/D/Rls9OtoVVlIjDOHG1t7ep9w9jkkY9gAPaqV44a9IVh0q1G6e7I3gdwm70j6bmHJ+FbPeg6fAjUo5LOaOG38qKKYhJMcyggHMh3EtN/WwAoBQAAcVpM8yorO7BVUEsxOAAOSSfYCorpDp9LCzhtY+fLX1NjG9zy7fxJPHsMD2qodV+INpDfzabf7PwrwDc6hmKswO5JAuTgqVIKjjI+fSGPxSDWNfJIcrPKwUx+lkRVKxyeo/uKquf9U4HYVI9GdLpD1B+HEzyrbHzPPjG1dyKH/NPqCx5yh557ZGa7La+WSCXTtAhkER5ub+ZgjbMkneyqNkeB9yAw25zmT17TE0TSpILcu9xflYVYrh3QD8xlXLeghtgXAYeYDnNBB6vrbPb6nqbDm9lFpbH3EQ5k78geWqqfksfrXD0v008A0zU5z6Jb6KNExg7FPpkJH1Q8Y5wDzmv34k6f5Sw2EOGXTbcPO3P7WZ4/Mx/F0wM8cj2q+dW/+qNA/wDjWf8A9qg2Fj2/7v5V/TX9pQZT436TPEseq2bmOaBTHKV7mJjgE+xCknIx+/n2qc6d8UdLliRTdJG+0blkUxgHHPJATvnscVeJIwwKsAQRggjIIPcEe4qlav4T6VcEH8OIiD/oSUz9CB6f9lBYdL6ms7mRore5hmdRkrG4bj5GOCPtXvrejQXkRhuYlljPs3t9VI5U/UEGst1bwSWECbS7qeO5Q7k8xxg/RWRFKn6nIPY981I9D+JMgl/o/WF/D3a4VXYbVl+M49IY+zD0t7Y4BCOuujtT0Vmm0iU3Frnc9pJ6m7c7QP1H6rtbhRhq/fgL1UjxS2D4jkjkZ4UYgEoxJZAMDJQgk8Dhhxwa16qxqnQlnPew3xTZPE4csmB5hA48wY5IODnvxjPwFnrPLaTz+qJcdrWxCHv+p2DjPGP0v7fT61frm4WNGkkYKiKWZicBVAyST8Ac1QPCKJp/xmqSAhr2b8tTj0xR5VB279wfY7FoNEpSlBmvjt0/Pd2URt4mmaKXcyIMsVKkEqByeccAE859q0Oxm3xI4Vk3KrbWBDLkA4YEAgjsQRkV70oFKUoFKUoPw657jjv39xjFYh4+X0txe2emJhUco4JI9TyM0ak/AUZ++4/Stq1C9jgieaVgkaKWZj2AFYf4b2bazrM+qTqfJhbMSsON3aJecj0KN5weG2n3oNr0XTEtbeK3j/REioPk4GMn6nufvXbSlApSlArxvLVJY2jkUOjqVZTyCDwQa9qUGMdWeBylvN0yXyWHIikZtoP9iTlh9mzye4qh6lrDB/wuvW8xmiAEdymBdIAePUfTMmckEn3YhuePqOo7XdCtryMxXUSSp/aHI+qkcqfqCDQZF051NqcEXnW1zFrFomA8YBW6jXkZZCN4OfnzMhc9smvbpfWdOvdc/pD8QY5Cnli3uvQySYCAwsCUORkbCd2WJrl6j8EpoZPP0q4KkElUdijp3/ZyL3+Ocfc1UdU12RZPI16xMrgYEwAiuABxlXUbZQPbOR35oPo3qbXIrG1lups7IxkhRkkkgKo+pYgfHPNZZ4RaG+oT3WrX6K63G6ONGGVYZw/BHKqFEY79mzVe6e6uuoYvw9vs1eywVFu6Hz41GDh48FtgyBkB0GAAV7VqPQPiBp98iQwFbeUKALZsKRgH0x9lYADsvIHcCgtmnabDbpsgiSJB+7GoVee5wOM1kGqauk+u3N5Kd1rpEJ2gEYM3YLz+8XLAfWJa0vrnXxYWE9ySNyJiMH3kPCDHvyQT9AawTUYhDplrbSShbjVJ1ubh2IASHdiNpOR6SW8zJ49LUE/Y6JI3Tuo39wC096RKT77FkUg8dhnc3xjb8VMdWWCL0rZuoJ8lbacck+ptobkk4H5rY9hwAO1XXq2KFtEuo7ZkMaWbbNhDDYsZ24we2FwDXP0pYre9PwQNwJbQRZ74O3bu/gRmguUbhlBHIIBFfuqn4X6u1zp0Yl/bQE28w5yHj9POfcrtY/UmrZQKUrzaUBSxyAMk5+B70H7NVvrboq21SEJOCrr+zlX9aH/AqfdTx9jgieiY7S2Q2f047Y9vfB+pGK96DD4uptY0DEN9D+LtFOEmBOQvYASc4+iuM+wOBUwvj3p+3mC73fG2PH8/M/6q1cjNRL9L2JbebO2Lf1jCmf57aDHv857/AKlklsrby7W1AVpMkl2TeoIJHcnO7aAB6cE/O3aXYJbwxwRDCRIqKPoowM/J+tUnQLZP84b0xqFWC0hi2qAFG8hxwO3AHH3rQKBSlKBSlKBSlKBSlKDh1zSYru3kt513RyDDD3+QR8EEAg/IFcfSHTMOm2wtoC5QMzFnILMWPdioA7YHbsBU1SgUpSgUpSgUpSgUpSgVx6tpUN1EYriJJYz3Vhkfce4P1HIrspQYv1T4IbW87S5midTkRux4PzHIPUp++fuKzvVL4+abfWIHjuUxi6iVVnBxwZRwlwvY7shzj9dfVlRevdPWt6nl3UKSr7bh6lz32sPUp+xFBgFvplzqJitf6Viu7ITLIfMk2zKMEOdkv5vpXcAASvqBHviZ6Z6Ri6hur28uHmS3WQRW3lkL6VGAPWrYwgTP1cmprWvAW2dw1tPJCu4bkYBxtz6th4IOO2d3P+zRuj+nU0+zitYzuCD1NjG9ics2MnGSe2TgYFBlN9/k/DJMN6QPZXiyf4srjP8AzavnhLod3ZWH4a8CApI/lhW3YQnPJHHLFj9iKulKCl6Pos9prF1IiZtLxBIzA/s504IIzn1gs2fckfFXSlKD+VzXVuzJsU7c5yRjgc9gQQcnAPbua6qUH8ApX9pQKUryupgiM57KpY/wGaCi+Fo8yfVbrAzJetGCPdYhhf8ApGr/AFQvBBf/ADPC55Mjyufv5jjk+/bvV9oFKUoFKUoFKUoFKUoFKUoFKUoFKUoFKUoFKUoFKUoFKUoFKUoFKUoFKUoFKUoFKUoFKUoPG0tUiRY41VEQAKqjAAHYACva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79882" name="AutoShape 10" descr="data:image/jpeg;base64,/9j/4AAQSkZJRgABAQAAAQABAAD/2wCEAAkGBxMSERUTEhQVFRUXGB4aGBgYGR4dGxodIB8bIBwcGSEcHiggHx4mIhweIjEhJi0rLi4zGiAzODMsNzQtMi0BCgoKBQUFDgUFDisZExkrKysrKysrKysrKysrKysrKysrKysrKysrKysrKysrKysrKysrKysrKysrKysrKysrK//AABEIALcBEwMBIgACEQEDEQH/xAAcAAEAAwEBAQEBAAAAAAAAAAAABQYHBAMIAgH/xABNEAACAQMDAgUCAwQFBgkNAAABAgMABBEFEiEGMQcTIkFRYXEUIzIzQoGRFVJigrEIFkNyoaJTY4OSssHR4fAkJTQ1RVRzk6OzwsPx/8QAFAEBAAAAAAAAAAAAAAAAAAAAAP/EABQRAQAAAAAAAAAAAAAAAAAAAAD/2gAMAwEAAhEDEQA/ANxpSlApSlApSs+8R/EyPT2/DW6efeNjamCVTd+nfjkk8YQcnPtxkL7cXCRqWdlRR3ZiAB9yeKquo+JukwnD3kbH/i90g/nGGFUXTvDfUNVYXGt3MiL3S3QjcufpgpH7dgWPvg1e9M8NNKgGFs4m+soMh/3ycdvag9tI8QdMuSBFeRbicBXJjYn4AkCkn7VZgc9qrGpeHmlzqVeygGfeNfLP849pqtv0Ffaf+ZpF65VQSLO5O6Juc7VPAXPYcA/LDk0GmUqC6Q6lW+iZtjQzRMY54X/VE47j6qfZvf75AnaBSlKBSlKBSlKBSlKBSlKBSlKBVf6q6ys9PQm4kG/BKxJ6pGwM8L7D6nA+tePiF/SBsyumAeezqpYlQUQ53Mu7jPYfQEkc4qD6O8Kra2Pn3Z/GXRO5pJcsob+yrZye3qbJ4yNvag418QtQvF3aZprMhAKyT8KTu5HBVf05OQ55P8DTNa8WtVs7zyLlbfMbL5saJxzg4Vt5JypBz8ntxz9A1zz2ETnc8cbH5ZQT/Migqul+KOkz8LdohxnEoaPH0y4C5+xNW6CdXUMjKynkMpBB+xHBqCvehtNlVleyt/UCGKxqjHPJ9SANnPOc1m/VOkSdP3FtcaUly8UrsJrfczxtgLgD0khmG7DHJG33GRQbTSqh0b4iWmosYl3w3A5MMow2PlfZv8fpVvoFKUoFKUoFKUoFKUoIbrHXBY2M90cExplQexc+lAcexYgVnngf0nlDqt0PMuJ2Zo2buqkkM+CP1Oc8/wBXGDyRUr49WtxLpYW3jaT85TIEG4hAG5wOcbtvIqYv+oYNHt7WOaOb8OIlj85E3IhUKoEgHqGfbjnmgt9KqVn4l6VL+m9iH+vuT/pgV6zeIelqCTfW+B/Vfcf5Lkn+FBZ6/E8yopd2CqoyzMQAAO5JPAFZfrPjjYplbWOW5c8Lx5aE/Ut6v92q5debqTB9b1K1tbdTu/BxTJvI9twVj9OSWPfhaD8az1tcT6w0uhQvKfLWGZ9haOT1el3AA2hc4EjHsPYd7Ymv9SxnEmm282DjdHIq7h/GUkfcgfauZOvNE0+zkttPn8ttjbXjhdyJCuFkYuoVznB5P7uKidF8Z7yaIRR6e1xdqD5mwnGAVAYIqls5PI4A79uAE63XWtD/ANiP/wDMJ/8Axqx+HXWg1SGRmj8maF9ksROSvweQCAcEcgcqw9qpM2kdRaqpW5lSxgcDKJ6SRwewLSE8kFWZRxV+6G6Kt9LhMcG5mfBkkb9TkZx9ABk4A+fc80FlpSlApSlApSlApSlAqmeKHU9xZQRLaRh7i5lEMZbG1WI4PJALHsATj3OcYNzrJ7/pP+ltdumuZH/D2QhSNEbaSzornkcrgkkkYJyvPFBcugbfUY7YpqbpJLuyrKcnaQDtfCgblORkZHarNWedM+Irz6lJZ3EKwoHkhicNuDzRN603dslGUgdwQeTkAdfh51U88t3Z3Tg3VvcSADABaLd6WUYGQO3bsVJ70F4pUa2vW4uxZmVRcFPMWM8Fl9X6c8MRtJIHIAzUlQKUpQUfxV0m2No15I3kT2+1oblFJdG3AKG2gkpuPIwcZJAzUx0D1D/SGnwXJGHdcOB23qSrY5OASMj6EVLanp8VxE8MyB43GGU9iP8At9wfYgGqr4V2q29tPZgYNrcyxk+7AkSIx+6Oo9v00F0pSlApSlApSlAqJ1vqazs//SbiKI7dwVmAYj5Vf1Ht7CpasY/yhp9PaJFd83yHEaoQSqnBbzh7Ljt+9kjHG6g4bPqO91vWoJLIPFa2rZ3EcBTjf5mDgs4BUL8fZjW33k0aIzSsqoBlmcgKB8kngCsx6M6ti07p+C4uYPKwdioihWn54kUE8kr6iT32kjgipue/i6g02RLG58kOQku+MM6DGSjLuGM/1gSODg0HB194faebea7jsDNMFDBIHMZfkZIC5XOMnhST98Vl+lydMyRq0yXkMn7ybi4H2YLyP4A8dq0VPA602qrXV4QFAYB0Cn5wChwPpzj61eOmOlbXT4fJto8KTli3qZz2yxP+Hb6UHz5c3HTgmjSOG8aMuBJKz7QqkcsoALNg4yMDscZ4qQ1K/wCl4F/Jtri7fBxl5Y1z7biWUjPbhT78ds3bxG8Q9MjbyRbQ6hOp27SilEOeRuKnJz+6vv3Irn8LeoLDUhLb/gra0uQrFGhiQZUjaWQlTh1z2Oe49s4CM6I6y0l4LiSXS4ImtgsuI41kZlLhd67wCChdcnPY5HxXr1b1VDBr9pJbxsrpshkIx5c8EoUo0eOPTvP3wvPHFm6e6AsNJsrlLydHW4GyWWTEQ287UUFjg5JOQck4+BVS8WYbRNO0yWzdJhE6xRzeksyIpwrFQM4I5HGDnjvQbrSlKBSlKBSlKBSlKBSlKBWT2PU62Fvq+oS4LyX8sUC44cxrtiHHt6Tk/Cn6VrFYz0DqloWOh6hCXnM8kjBwGjMiuXCgg8+ld2SADkqe+CEp0n4fefoypcu63M8v4wS/vxStjYw7HO0DcD7s3PbEJpPhtez3N3JdyPBeo0T295EfTJ6XVuBjvhS3Ygn44Ox6jqMNuhknljiQfvSMFH2yT3r8aVq8Fype3mjmUHBMbBgD8HB4NBhfV/TetzT263EIeSN1Vb+2U+Zsz3cKy/pzuGQpHq55NW7+meoNPys9qmoxqOJITtcgf1gATnkfuex5PetTpQZePFyQD16TfK37w2E4PuMlQTz9BXd4X9dzahNdw3MawyRMGjQ5V/LYtgMp5JUbcsO+8cD30Kqr1h0Jb37pNukt7mP9ncQttcd8A/I5+h+COaC1VSfD+d5LzVpHXH/lnlj6iNFQf7oU/wAarF9r3UGlKzXMUN9bx8mYeltoxy20gjj5U8+597N4SQymzku5uHvZ3udv9VWwEHHB4XOcDhhQXelKUClKUClKUCsQ8e9IsoHS93SJeykbFVVaN/L25eQMPYFR3549J5NbfWP+PGr2sUthvUvcQTLMEK+hoc+tWJ49RjAxz2ORzQQGoX0uvXuk21wjRoYfOmU5UPy+9lHcB1jG09wJOPk6bF0vNFrf42Ly1tpLcRyqCQxdf0krjBwAoBzwMjHzWfEG5/AaraawySS2xgaF9gGVYhyh5IGG3+/9U/QV0eH/AInrJZQPqTeXJJO0Cy7CEcqEIZio2p+sL7DgngA7Q1Cq34iR3j6dOlgMzsu0erDbT+vYe2/Gccj5BzgGxg1A9VdXW+nmD8RvCzyeWHAGxD8yEkYH8+x+KDKbvw5lsNCkkijLX0gUzkcukRPrji2n4wGx+oFxyMCobwL6dkkluLvy2AjgdIZBx+awx6Mj9QXcMg8Z+tfRcMquoZGDKwyGU5BB7EEcEVTOv+tLnTpIxFYPdRuud6MRtcHlWCxtjjBBzzk/BoMd1pDf9Px391K7XFtKbdCTnzEJUjzM92UE+rjIHOTzVP0CR53trE8xPcqduT+pyiHsfgD61qfSVjNcnUm1S0Nrp0wM7q6vHslBBDxbvVuIDFiBgkAdjtMV4H9Npc6nJdorrbWzMYgxydzZEascYJVck4xyF9jQfRVKUoFKUoFKUoFKUoFKUoPzI4AJPAAyTWLeG15a2lg2qagFZ7u8/aFASjbmIYZOcBg7krzx2OK2l0BBB5BGCK+buohcWUdtpF3CRBFerKlyucSRktwOMFvWx4Ix2x70Gt9a+G0GqXUNxPNIEjTaYl7NyTwT+nOcHAyQB2qOfoSPS7mO/sJPw9vGD+MikkfY0QBy44Yl1yWCngkDG330msW8WtUurrUo9J86OztXRWeSRgokB9ySRkAgqsYxlgc8Y2hqmtyTyWcjWDJ5zR7oWblTnBB+OR2J4yRnistsfDDVzm8fU3S+I4ALMvfcI3fONmf3QpUfBFa1ounLbW8NuhJWKNUUnuQoAyfqcV20FR8OeqnvYZIrlPLvLVvLuEwMbucOMcYbae3uDjjBNput+xvL279p2bv07scbsc4z3ryg06JJZJkjRZJdokcABn28LuPvgHHNcnVWpG2srm4UqGihkdd3bcFJUHtnJwMfWgymDobW79JLm7vfJlYMq2zAmMrkjZIoOwIcf1XyME5NaL4cayLvToJAixlF8pkQYRWj9JCf2eAR8A4ql9U+LkA0pWiZTeXEIHloQfJZhhmc8gAclQeT6eMZxcPC/RDZ6XbQuMOV3uD3DOS2D9sgfwoLVSlKBSlKBSgNKBVV6/6Oi1GEZ3LPDloJEIDK/cDJ4wSB/LuKiupPF7TrOZoSZZnQ4fyVDBT7jczKCR2OCcHjuDjysfGnSZBl5ZYfo8TE/wD09woJvoC7ubnT0GowskwLRyLImPMCnAfafYjGfYkEjjFVK3vYNe/pDTDCkcVs4/DSRjgEbl3ccAlgSMd1Yj2yezxG8TbaHTy1lcRyzTZSPy3BMeRy7DuuB2BGckfWuzwX6UNhp4aRds9wRJJkYZRj8tDkZ4GTg9i7Cg9/DXqN5Eewu8LfWfokX/hEGAkq57ggrk/UHjcBXp4udONfaZLHGMyxkSxj5K5yB9SpYD6kVx+LGjW4hGoef+DurfBiuFHqP/FMBy4bkY5xk+24GJ6R8Yo3WJNSia2aRfRPg+RLjgkH93nIPcAg5I7UFJ0HxAg0sxGymea1kA86zlDb4GI9TQuRsIz7Z5/juGy9D9b22qxyPbh1MbAOkgAYA52t6SRg4Pv7Go6/Xp+XNxKdNfLcyFojubvhsH1Nj2OTWS9W9Tx3s/4HQrZYlm9DvDEI3nHPpOACsQHJ3YyO+AKCT8SurpdYu00rTiHhLgMw7SuOSSf+CTGc++M8+mti6M6bi060jtoudoy7YwXc/qY/f2+AAPaoXwz8P49KhJJWS5k/aSgdhx+WmedoPOe7Hk+wF2oFKUoFKUoFR1jrttNLJDFPG8sRKyIrAspBwcjvwePvXprN+tvbyzsQFijZzn+yCa+VdNt7RmV7y6nguZfzhOiiRYyWOPMVcSbzgvuU8bl4oPrelYVoXU2tWiebFJHrFp7mNi8qjv6hjzkbBGQ6sFqZt/GSW6cR2GmTTyAZkBbGz5/Sp49tzbeeMUGuUrKT4ymPLXOmXkMQON+M9sA53KoznIxn4q1WHiTpUyB1vIVz7SHYw+4bB/j2oLZVT8UtIN1pVyi53ovmpjvuj9XH1IBH8aktO6tsbiQRQ3cEkjZ2osiljgZOBnngE/wqaIoIvpbV1vLOC5XH5sascezY9S/wYEfwqF8RtL0uaAHU2jjVc7JC22RSR2jxyx4ztwc47Gq0b5unrkxyKz6XcSFo2UE/hXYjch9hHySB3wCRk7s8/in4dDU9uoWDrLKVGV35jmQDgxkcBuw7gH6HuHlc+MUSCO10y3nvnVAgdgQW2gANtVS7k+/CVy9C67q9zr/l3jiMRQs0tupARUIXaAFJ9e90PqJYDP2qPsuuNSskNpBoqwSnt5cMmDx+raAS/wB9x7VdvCLpa5t1nvL/AHfi7pssGxlVGSM44BYnO32AUYHIoNErI/GbXvxMkOjWxZpppU87aM7F7gHB+ocj2C5PerJ4leI0Olx7FxLdMPRFnhQf35Mdl+ndvbAyRFeDfSEsCy396ubu6O4bv1oreo7hgbWcnJHsAo4ORQTWm+F+mwXQuUhywVQqNgxqy49arj9ZwDk+/OAaudKUClKUClKUCsp8aOt5Idum2RJup8BynLIrcKi47O/8wPuCNL1bUEt4JZ5DhIkZ2+ygk4+vFYZ4OyRXWoT6nfzwrMWxEryKpLsPUVVm3YVcKvf9X0oLx4b+FtvYxB7lI57lgCxZQyx/2Y855+W7n6CrDr3TenGKSW4tLYrGjM5MSBtqgscMBlcc9jVgjCAbxtwfVu9vvn4qjaj1TBquj6g1mXbZFKhVlw3CkggDPDDt/I4ORQYbp/SJudOvtSCFFjceVGv6cFgZO45VFYAc/Oe1fS/Rk5fTrNyxctbxEsxJJJRckk8k59zWfeHuv6fadP2630qIk3nKyHLM4Mkit6UBbG3AJxgZFRHRnidaabmxeVri1Qk29wiNuCsSdkquFOQSeVB7jjHYI/8AyjjdG6h3BvwqxjYQPR5jFt2T/Xwo4PsOPeq10x1bfyRR6ZHbWtyhB2wyxKN3BbdkMmXxkhs7jnOSasHiN1TFrl/Z2Vq5/DhxukYbMs2NxG/nCKDjIGSW4PGbP1k8MHUmklCn6BFsAztBLonb/XwPjbmgpmn6LpL3Cw6lbXWlSYyPzD5Mn3aZSyfGc475bOK3PpXpCy09T+EiCFwNz5LMw9ssxPH0GBXdruh297CYbqJZUPOD3B5G5T3VsE8jB5NUnw+lewv7jRpJGlijjE1q7D1CMnDIx7HBIxgY4btwAGj0pSgUpSgUpSgzTx41JlsY7SMjzLuZYwvuVUgnH97yx/eqE8I9JikS/m2LJA0ogTeoKvFCvpG1v1FgUP8AdP2Nf8Vtb/E6hcyDmKwi8pOxUzyHaTyOGXLH72w7HtpfTmk29hYwQNjfEoaQ8sYpJFwzrwdrZfC+5XdjPqoIrXfCK1dxLZSPY3IJKtGSV49wvDLx7qQBnsagukdUbStFvLlFSS6jvSl0H+Q6IQCMHGGyDzgsx+laZDqgWUJLJHFI2RsdgpkI4DxoX/QcZxyeRzxzSevPC38VcPLaXJgFxhriLnZJtI9YC8E5IOG4yc5FBO6v1iUv9MQEfhb6N8hl/eYIY+T75YLt/t/aojqLpPR5pL5I7JPxdtB5uMyRxsWVmTCxSKCMjDEAdxzVe1fw11eKWGSG4S6isWElmkrHfwyN5ZGAP3QP1YwoA29hFMOoBJcaiLECS9TyDhCXiXCqCiFyyA4HLZHpyfagiLfXNNjutMksYRbSK8cl3L5su1ecSRgSMfTtycjOQQvPIrSNV8drCNysMU04GPWAEU9s7d3q+e4HI/jWby6bb20K2mr6dcW7oSFvYOd2SSNwP5cgGcZBJwMDFSXSE95ZJI+lx2mp26kb3WHbOoOcqw9M2Tzg+tfg9xQaTa+KWjXsRjnk2K42tHOhwc/JGUx9c8d6qXUmh3GhmG40e5ZoLmZYxbOQ6M7glSpzgqQoG7hu3qPt59R9R6Xe6XPdx6fF+IiMSzK0e0oZG2/tI9pbhGCt7enKjtX86Y6Xi/pn8AlxOLe28m8SGYg5kG1sLtG3AEmCQVJPswGQEjP4talbgi60iQMo9TAyIvA9RGUYY9+5x81HXfV/UOpKyWlo1tE3G9VKtjHP5shA/ioB+K3Wqx191lb6ZbGSU7pHBEUQPqkb/qUZGW9vqSAQzzwT6FhliXVLrM0ruxjD8hSrEGRsn1OWBOT279+a2K4voo8+ZIiYGTuYDA+eT2r5T/oAvBp0bXEvmXL4W32FvLiMjASqCw/USxA43cncBWpWfgDahcS3c7t8oqIP5Hef9tBqcWtWzHC3ELH4Eik8d+xrtRwRkEEH3FZSvgJp+OZ7vPthox/+uo668ILyxYz6RfOrjB8t/SXxzgsPQ2T2VlA55NBtNKoXht4iLqG63uU8i9jzvjIK78dyobkEe6nkf4X2gUpSgoHjncFNGnAONzRqftvUkf7P5ZrEOn+hdQnUSRaaZUZVIMrmMMCM7kJkTIYEc8jtitl/ygLcvpBYf6OaNj37epf8WHerv03s/B23l42eRHtx227Fxj6YoMB1pptOsp1j/F2XmfkyWdxiWFxKr5a2kGBwA2eM5YAk1rvhL0yLDTYlZcTSjzZfnLfpU/6q4GPnJ96qXj1b/iLjSrTOBPOyk+4y0KAj/nn+VUPonRxdJKx1lrOWGTnc5CFewkjbzVz2P+780Gry+DenNeG5Ik2Ft5t8jyt3f43bM5O3OOcduK6+sdCtLS1aa30a3unBH5aQxgge7H0liB8KCfsMkVjQ+vprC4jt769s762kbatzDKhkj+DMqnO35J7Z/Ue1X7rS+vI7NpNMjjmmz2Jz6f3igHDsPjP8+xCjxeHVjqqQXLWc+nllIeKMIgGDjLArnk5wQoJABIHpru0Xwh0+xuIrkzTs0Tb0EjJtJXJyQEBO3G7g+2auXR95dzWkcl9CsE57opzx2BYEeknvtyccc9wJaWTaGYjhVz9eM5/wFBx6DrMF5As9s4eNs4IyOfcEEAg59iKp3Xbfh9X0m6HG+R7Z+O4kACAkD2Yk/wDg1i/Q3XN5YRFLZrULJKWYS8HO1RyAwwvxj3BqzdSdaXl7a28txbwqLa7ikM8MyPGMbhtZVdipOQe/YHtQfQlKUoFKUoFRvUmrLaWk9y+MRRs3PuQPSv3JwB96kqyrxwvjMbPSoj+ZdSqz45Kxg4BI+N2Wz/xRoM86OshO9jAQWLyvqF4xwSUjLCJWJI4OHPP/ALwD71cevtTu2ls4LQBTeu3lSHupJTdIQFGHUHbu5KqCRyQRwdINbbdWu/y/woaKCEyZ2tFCVXa3GCGXyfSf1Zw3Gah9Y1TUtbVzY2hNvbSBopBxKpXsVYsPWRg+Wg49HGcEhpmm+EenRwuLoNcyuPzZ5WYMT3LLhvT/ADJ+Sa8/DDV4Wa+tI5zcW9rIvkzOdxKOrZTdj1KjK4Dc5B44xVc61u2XRLK31KW7jaUjdPHGxxt7JdLIyMWKtkrkkmIkZxVo0HS9ItNJMsMp/CMA0swLb5CCB6ygDgg+naAMZPAPNBZ2kllCsisp3KRygYo3fIYMVAABx6SSp7e/S0wt0keR3bBz+n5xhYwBlz9BuYkkDJwtZ1B4rwyErHa3iW8Z/NkWLISPBILBSWUFRndwQCfpWjiSLYkqkurldhU7s7yApHyMEHPbHP1oPGcySKY5IoiSTlC+5CucDOUHJGCV2kDOM9icoudHisuoy1s5t4IrY3d0iEKgVQQUVFHY+k7T/XOPatkt1LbWb4Bxxwcc8jv3x8VgfUGotcLqU8RLS316mnwD+xHgnH0b0D+996CY6R0F9R0jVbh4wJL+R5IgMc+WSyYI5x5mV5+D3zz1HVXQWvUFsgnjNssF9Ev7RNuN0i/VSOe3AB7Esuq6NpqW1vFBH+mKNUXPvtGMn6nuT9azDr3pufSzPqmm3AhRiGuLeTmNyzYyoIIyxbG04xuOCO1BK6r4z6ZHbiWJ2mkZcrCFKsDzxIxG1cHgnn5AYVk9xqgmkbVNXZZZDza2QP6vdTIuSUtx3APMn1Gd1Rz+OuuTbW3mHvjyoU++Ado+tbl0J4NW0BjnupBdPw6BP2OPY/2+4IJwPoaD08JekZnkbV9Q9VxMMwqR+zQ/vYP6cr6VUfpX78atQGv7QKUpQZv4sdKM6rqVnlL21HmZUftEXkg/JAyR3yMrzkYuXSuuJfWcN1H2kXJH9Vhwy/wYEfwqUJ5rOPCxBaXmp6YuQkMwliBJOEkUHaM84UbOc85zQaTSlKCpeK2mtc6RdxoCzbA4CjJOxlfAHv8Apr28Mb0TaTZMpBxCqHnPKDYfb+z/AP2rM6gggjIPBFYx4RdRC1v7nR9++FZpfw7swyNpIKeojIOM4Qd9x5BJAd3iD4dahqeopIbiKO2QflkA74+xPpH6mLc53DgDtjFdeleBumxj81p5z/afav8AAIAf5k1pU9wiDLsqjBPqIHAxk8+wyP5iqN1B4vaXbBgspuHH7sI3A/HrOEx9iftQeWo+DGkyJtSKSA5zvjlct9vzS64/hmqj1L0bo2kgOb+9hm9lhlQysRkg4VAR9yVFes2ta/rXptIvwFuf9IzMpb/lNu8/3FHwTVO6asrPT5yuu2F1v3+mRiWiyDz6VADj5IaQHjj5CR6P8RNYMrpbsb2JAzKk6ASOinJClDuMu0527n7HGfez3vitfNC4k0i5iR43AkG/0kqcMMxAED7itW0O7t5YEe0aNoSPR5eNoA9gB2x2x7dq76DEvBjoXT7uwW5uIBLKJHQ5ZsYGMZUNtzg/FcfivotnFNb6bp8Kxz3UiGbYW4UEiMFc7eSzMex9AJ4xWua5fWumW1xdGNIx+twgCmV+yjgcsxwMms28FtHe9uJtYu1JkaRhCSSRzkPgNnCpwi4PGXHsMBs1KUoFKUoFfOPUGtC6n1PVS3oiX8HZ/VpMoSh+RH5smO48wH2Faz4vdR/gtMlKtiWUeVHg4ILA7mHvlVycjscVk2j6IRc2ti6HbYRNeXajJLTMFcJhR6mA8mLA54cDNB66ppjzvYdP22UCIst2/OPMdRI5bgZCKeMnksq8YFax0drlklxLpNohX8Gg+zc+vnvkMwyT3LGsx/zgl0rWnupYWuVu40VXTAYoPLEhVcFt6lCu0lBlfjbj99Ozm81i5ubGWewhCrcXXnoMFlfJRsOCEcFmxu9m9sYDeZY1YFWAYHuCMg/cGsW1TpWO56gXT4kNtaQoLqSOMsiyP6RvQA4UnKJlcYCtjmvPVOrtT1y6e20ctBaoCGnOU3f2mcAsgP7qL6iMk+4X3i8ItRN35r6rKdsRVJw0nnA54TBfIj5J4b+HNBrMjW9jbFsRwQRKSQAFVQPgDjJ/2k1TfCi/a5sYnMbGNZZBGGChUQO+wpxhtuQvGNoQ4+DT20mXXLpYry9MUdsVjmtnASUyjjdGvKkSAFg5LFSSAMYJ0XSdTs4J47GKaEuBtSINukUhTuBJbIO1QTkZJLE9zgPfxA10WGmzzZw4QpHjg+Y3pU/wJ3cewNZb4daCW1Kzt2B26fb+dL2/bz4fae/KhkX/AJE1YfEq8W51SxsX/Ywbry5zgqETcRu/uqwIx/pBVAHUMsdg08T4v9Rv/NUIcsI42O0H6eaSoVuCM8d6D6WqD610D8fYz2uQpkUbWPYMpDKTjnGQM1Mx5AAY5bHOOMn3wK/dBillqkMrppfUFjFCw9MFwF8tGxj9DLjbnA9SHaeAQO1dtx0trGk7xpEoubUjIhlwXjPvszgH54IznlTjJjvH27he8s4JkmZI4pJZfJxuCuQqsM5Xho8nOOOMjOa13pzUo7m1hnh3CORAVD/qx/awSM/xoMl/zS6kx+Na+/8AKFG4W4c4PvsKgCHPfjkZxz8aV0H1QupWizhSjhjHKh/ckXG4fbkEfQ1YHBwccHHFYj0X1U+hyyWOrQtH5sryi6XLK7NtBY8cqcZyORkAr8BtlzNsRnPIVSf5DNZf4b9W2trpnn3t2iyXE005Rm3ONzsCFVcsQSpbt3Y1oVzcCeHMJWSOSJyrqwKnjCgHsc5POf3a+YelbRNqeXpU99Mwzucv5Iw7D0pGo3Lxgsz4yCMDHIa/e+OmmocIlzL9VRQP99wf9nvUT4f9Vw33UU88CPGk1pghwu5nQx8nBP7ox39q8NPHUUfNvpNhAPhEiTB+eZs+9fjpL8aOorf+kbaKCY28hUQ7QpHr9bbGYEn1Lyfig3GlKUEb1JqgtbSe4PPlRs+PkgHA/icCse8KPD63v9LmlvFYvcTEpKD+YAmRuUnPJcuCCDnAznirT4/6n5WlGMd55UTv2AzIT/uAf3qtvQul/hdOtYcYKwruA/rkbn9v6xNBmN14BxeeNl24h4LKyhpTzyARhRke5HHwa0Lpvw/06yUeVbIXH+kkAeQn5yw9J+i4FWjaM59//H/ZX9oFeN3axyoY5UWRGGCrqGUj6g8Gvav4B2oMp1Xw6u7GVrjQpzHkktayN+W3GcJu9JzgDDdufWO1eFt40tb/AJeqWM8Mw4PljhvqFkKkD7FvvWuFue//AH/+Me1VfxP1GO30u6kkCn8sogYA+t/SmAfgnP8AA0GO6xq951PeR28CNDaRtkkjcE+ZJSMAtjIVc++Pk19AaPpsdtBHBEMJEgRR9AO5+p7k/JrPP8nvTDFpZlJ/bysw+gX0f4q3NafQKUpQKUqH6w15bCymu2XcIlyF7bmJCqM4OAWYDPtQZV1vdR3+ubZebPS4WmmHsxGGZeeDuby02++1qmfCG1xYXWqXDqr3ckkzvztVEL5yD+7nzDj4x9KyOHUGk06aOMma8vrotOqgtIY4x5g9IH70jM5K8ej+FaTfdRxaloz6dpoaK4jSOP8ADzbVkeNNuRGd2GPHPvwcjkZDk8N7JtY1aTU5Q3kWxCwKxJOQPy1JOclR625/UwPOTV68WOmDe2TeXNHblCHldhgNEvLK7AbsDAfHYlBn2Il/D/Rls9OtoVVlIjDOHG1t7ep9w9jkkY9gAPaqV44a9IVh0q1G6e7I3gdwm70j6bmHJ+FbPeg6fAjUo5LOaOG38qKKYhJMcyggHMh3EtN/WwAoBQAAcVpM8yorO7BVUEsxOAAOSSfYCorpDp9LCzhtY+fLX1NjG9zy7fxJPHsMD2qodV+INpDfzabf7PwrwDc6hmKswO5JAuTgqVIKjjI+fSGPxSDWNfJIcrPKwUx+lkRVKxyeo/uKquf9U4HYVI9GdLpD1B+HEzyrbHzPPjG1dyKH/NPqCx5yh557ZGa7La+WSCXTtAhkER5ub+ZgjbMkneyqNkeB9yAw25zmT17TE0TSpILcu9xflYVYrh3QD8xlXLeghtgXAYeYDnNBB6vrbPb6nqbDm9lFpbH3EQ5k78geWqqfksfrXD0v008A0zU5z6Jb6KNExg7FPpkJH1Q8Y5wDzmv34k6f5Sw2EOGXTbcPO3P7WZ4/Mx/F0wM8cj2q+dW/+qNA/wDjWf8A9qg2Fj2/7v5V/TX9pQZT436TPEseq2bmOaBTHKV7mJjgE+xCknIx+/n2qc6d8UdLliRTdJG+0blkUxgHHPJATvnscVeJIwwKsAQRggjIIPcEe4qlav4T6VcEH8OIiD/oSUz9CB6f9lBYdL6ms7mRore5hmdRkrG4bj5GOCPtXvrejQXkRhuYlljPs3t9VI5U/UEGst1bwSWECbS7qeO5Q7k8xxg/RWRFKn6nIPY981I9D+JMgl/o/WF/D3a4VXYbVl+M49IY+zD0t7Y4BCOuujtT0Vmm0iU3Frnc9pJ6m7c7QP1H6rtbhRhq/fgL1UjxS2D4jkjkZ4UYgEoxJZAMDJQgk8Dhhxwa16qxqnQlnPew3xTZPE4csmB5hA48wY5IODnvxjPwFnrPLaTz+qJcdrWxCHv+p2DjPGP0v7fT61frm4WNGkkYKiKWZicBVAyST8Ac1QPCKJp/xmqSAhr2b8tTj0xR5VB279wfY7FoNEpSlBmvjt0/Pd2URt4mmaKXcyIMsVKkEqByeccAE859q0Oxm3xI4Vk3KrbWBDLkA4YEAgjsQRkV70oFKUoFKUoPw657jjv39xjFYh4+X0txe2emJhUco4JI9TyM0ak/AUZ++4/Stq1C9jgieaVgkaKWZj2AFYf4b2bazrM+qTqfJhbMSsON3aJecj0KN5weG2n3oNr0XTEtbeK3j/REioPk4GMn6nufvXbSlApSlArxvLVJY2jkUOjqVZTyCDwQa9qUGMdWeBylvN0yXyWHIikZtoP9iTlh9mzye4qh6lrDB/wuvW8xmiAEdymBdIAePUfTMmckEn3YhuePqOo7XdCtryMxXUSSp/aHI+qkcqfqCDQZF051NqcEXnW1zFrFomA8YBW6jXkZZCN4OfnzMhc9smvbpfWdOvdc/pD8QY5Cnli3uvQySYCAwsCUORkbCd2WJrl6j8EpoZPP0q4KkElUdijp3/ZyL3+Ocfc1UdU12RZPI16xMrgYEwAiuABxlXUbZQPbOR35oPo3qbXIrG1lups7IxkhRkkkgKo+pYgfHPNZZ4RaG+oT3WrX6K63G6ONGGVYZw/BHKqFEY79mzVe6e6uuoYvw9vs1eywVFu6Hz41GDh48FtgyBkB0GAAV7VqPQPiBp98iQwFbeUKALZsKRgH0x9lYADsvIHcCgtmnabDbpsgiSJB+7GoVee5wOM1kGqauk+u3N5Kd1rpEJ2gEYM3YLz+8XLAfWJa0vrnXxYWE9ySNyJiMH3kPCDHvyQT9AawTUYhDplrbSShbjVJ1ubh2IASHdiNpOR6SW8zJ49LUE/Y6JI3Tuo39wC096RKT77FkUg8dhnc3xjb8VMdWWCL0rZuoJ8lbacck+ptobkk4H5rY9hwAO1XXq2KFtEuo7ZkMaWbbNhDDYsZ24we2FwDXP0pYre9PwQNwJbQRZ74O3bu/gRmguUbhlBHIIBFfuqn4X6u1zp0Yl/bQE28w5yHj9POfcrtY/UmrZQKUrzaUBSxyAMk5+B70H7NVvrboq21SEJOCrr+zlX9aH/AqfdTx9jgieiY7S2Q2f047Y9vfB+pGK96DD4uptY0DEN9D+LtFOEmBOQvYASc4+iuM+wOBUwvj3p+3mC73fG2PH8/M/6q1cjNRL9L2JbebO2Lf1jCmf57aDHv857/AKlklsrby7W1AVpMkl2TeoIJHcnO7aAB6cE/O3aXYJbwxwRDCRIqKPoowM/J+tUnQLZP84b0xqFWC0hi2qAFG8hxwO3AHH3rQKBSlKBSlKBSlKBSlKDh1zSYru3kt513RyDDD3+QR8EEAg/IFcfSHTMOm2wtoC5QMzFnILMWPdioA7YHbsBU1SgUpSgUpSgUpSgUpSgVx6tpUN1EYriJJYz3Vhkfce4P1HIrspQYv1T4IbW87S5midTkRux4PzHIPUp++fuKzvVL4+abfWIHjuUxi6iVVnBxwZRwlwvY7shzj9dfVlRevdPWt6nl3UKSr7bh6lz32sPUp+xFBgFvplzqJitf6Viu7ITLIfMk2zKMEOdkv5vpXcAASvqBHviZ6Z6Ri6hur28uHmS3WQRW3lkL6VGAPWrYwgTP1cmprWvAW2dw1tPJCu4bkYBxtz6th4IOO2d3P+zRuj+nU0+zitYzuCD1NjG9ics2MnGSe2TgYFBlN9/k/DJMN6QPZXiyf4srjP8AzavnhLod3ZWH4a8CApI/lhW3YQnPJHHLFj9iKulKCl6Pos9prF1IiZtLxBIzA/s504IIzn1gs2fckfFXSlKD+VzXVuzJsU7c5yRjgc9gQQcnAPbua6qUH8ApX9pQKUryupgiM57KpY/wGaCi+Fo8yfVbrAzJetGCPdYhhf8ApGr/AFQvBBf/ADPC55Mjyufv5jjk+/bvV9oFKUoFKUoFKUoFKUoFKUoFKUoFKUoFKUoFKUoFKUoFKUoFKUoFKUoFKUoFKUoFKUoFKUoPG0tUiRY41VEQAKqjAAHYACva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79884" name="AutoShape 12" descr="data:image/jpeg;base64,/9j/4AAQSkZJRgABAQAAAQABAAD/2wCEAAkGBxMSERUTEhQVFRUXGB4aGBgYGR4dGxodIB8bIBwcGSEcHiggHx4mIhweIjEhJi0rLi4zGiAzODMsNzQtMi0BCgoKBQUFDgUFDisZExkrKysrKysrKysrKysrKysrKysrKysrKysrKysrKysrKysrKysrKysrKysrKysrKysrK//AABEIALcBEwMBIgACEQEDEQH/xAAcAAEAAwEBAQEBAAAAAAAAAAAABQYHBAMIAgH/xABNEAACAQMDAgUCAwQFBgkNAAABAgMABBEFEiEGMQcTIkFRYXEUIzIzQoGRFVJigrEIFkNyoaJTY4OSssHR4fAkJTQ1RVRzk6OzwsPx/8QAFAEBAAAAAAAAAAAAAAAAAAAAAP/EABQRAQAAAAAAAAAAAAAAAAAAAAD/2gAMAwEAAhEDEQA/ANxpSlApSlApSs+8R/EyPT2/DW6efeNjamCVTd+nfjkk8YQcnPtxkL7cXCRqWdlRR3ZiAB9yeKquo+JukwnD3kbH/i90g/nGGFUXTvDfUNVYXGt3MiL3S3QjcufpgpH7dgWPvg1e9M8NNKgGFs4m+soMh/3ycdvag9tI8QdMuSBFeRbicBXJjYn4AkCkn7VZgc9qrGpeHmlzqVeygGfeNfLP849pqtv0Ffaf+ZpF65VQSLO5O6Juc7VPAXPYcA/LDk0GmUqC6Q6lW+iZtjQzRMY54X/VE47j6qfZvf75AnaBSlKBSlKBSlKBSlKBSlKBSlKBVf6q6ys9PQm4kG/BKxJ6pGwM8L7D6nA+tePiF/SBsyumAeezqpYlQUQ53Mu7jPYfQEkc4qD6O8Kra2Pn3Z/GXRO5pJcsob+yrZye3qbJ4yNvag418QtQvF3aZprMhAKyT8KTu5HBVf05OQ55P8DTNa8WtVs7zyLlbfMbL5saJxzg4Vt5JypBz8ntxz9A1zz2ETnc8cbH5ZQT/Migqul+KOkz8LdohxnEoaPH0y4C5+xNW6CdXUMjKynkMpBB+xHBqCvehtNlVleyt/UCGKxqjHPJ9SANnPOc1m/VOkSdP3FtcaUly8UrsJrfczxtgLgD0khmG7DHJG33GRQbTSqh0b4iWmosYl3w3A5MMow2PlfZv8fpVvoFKUoFKUoFKUoFKUoIbrHXBY2M90cExplQexc+lAcexYgVnngf0nlDqt0PMuJ2Zo2buqkkM+CP1Oc8/wBXGDyRUr49WtxLpYW3jaT85TIEG4hAG5wOcbtvIqYv+oYNHt7WOaOb8OIlj85E3IhUKoEgHqGfbjnmgt9KqVn4l6VL+m9iH+vuT/pgV6zeIelqCTfW+B/Vfcf5Lkn+FBZ6/E8yopd2CqoyzMQAAO5JPAFZfrPjjYplbWOW5c8Lx5aE/Ut6v92q5debqTB9b1K1tbdTu/BxTJvI9twVj9OSWPfhaD8az1tcT6w0uhQvKfLWGZ9haOT1el3AA2hc4EjHsPYd7Ymv9SxnEmm282DjdHIq7h/GUkfcgfauZOvNE0+zkttPn8ttjbXjhdyJCuFkYuoVznB5P7uKidF8Z7yaIRR6e1xdqD5mwnGAVAYIqls5PI4A79uAE63XWtD/ANiP/wDMJ/8Axqx+HXWg1SGRmj8maF9ksROSvweQCAcEcgcqw9qpM2kdRaqpW5lSxgcDKJ6SRwewLSE8kFWZRxV+6G6Kt9LhMcG5mfBkkb9TkZx9ABk4A+fc80FlpSlApSlApSlApSlAqmeKHU9xZQRLaRh7i5lEMZbG1WI4PJALHsATj3OcYNzrJ7/pP+ltdumuZH/D2QhSNEbaSzornkcrgkkkYJyvPFBcugbfUY7YpqbpJLuyrKcnaQDtfCgblORkZHarNWedM+Irz6lJZ3EKwoHkhicNuDzRN603dslGUgdwQeTkAdfh51U88t3Z3Tg3VvcSADABaLd6WUYGQO3bsVJ70F4pUa2vW4uxZmVRcFPMWM8Fl9X6c8MRtJIHIAzUlQKUpQUfxV0m2No15I3kT2+1oblFJdG3AKG2gkpuPIwcZJAzUx0D1D/SGnwXJGHdcOB23qSrY5OASMj6EVLanp8VxE8MyB43GGU9iP8At9wfYgGqr4V2q29tPZgYNrcyxk+7AkSIx+6Oo9v00F0pSlApSlApSlAqJ1vqazs//SbiKI7dwVmAYj5Vf1Ht7CpasY/yhp9PaJFd83yHEaoQSqnBbzh7Ljt+9kjHG6g4bPqO91vWoJLIPFa2rZ3EcBTjf5mDgs4BUL8fZjW33k0aIzSsqoBlmcgKB8kngCsx6M6ti07p+C4uYPKwdioihWn54kUE8kr6iT32kjgipue/i6g02RLG58kOQku+MM6DGSjLuGM/1gSODg0HB194faebea7jsDNMFDBIHMZfkZIC5XOMnhST98Vl+lydMyRq0yXkMn7ybi4H2YLyP4A8dq0VPA602qrXV4QFAYB0Cn5wChwPpzj61eOmOlbXT4fJto8KTli3qZz2yxP+Hb6UHz5c3HTgmjSOG8aMuBJKz7QqkcsoALNg4yMDscZ4qQ1K/wCl4F/Jtri7fBxl5Y1z7biWUjPbhT78ds3bxG8Q9MjbyRbQ6hOp27SilEOeRuKnJz+6vv3Irn8LeoLDUhLb/gra0uQrFGhiQZUjaWQlTh1z2Oe49s4CM6I6y0l4LiSXS4ImtgsuI41kZlLhd67wCChdcnPY5HxXr1b1VDBr9pJbxsrpshkIx5c8EoUo0eOPTvP3wvPHFm6e6AsNJsrlLydHW4GyWWTEQ287UUFjg5JOQck4+BVS8WYbRNO0yWzdJhE6xRzeksyIpwrFQM4I5HGDnjvQbrSlKBSlKBSlKBSlKBSlKBWT2PU62Fvq+oS4LyX8sUC44cxrtiHHt6Tk/Cn6VrFYz0DqloWOh6hCXnM8kjBwGjMiuXCgg8+ld2SADkqe+CEp0n4fefoypcu63M8v4wS/vxStjYw7HO0DcD7s3PbEJpPhtez3N3JdyPBeo0T295EfTJ6XVuBjvhS3Ygn44Ox6jqMNuhknljiQfvSMFH2yT3r8aVq8Fype3mjmUHBMbBgD8HB4NBhfV/TetzT263EIeSN1Vb+2U+Zsz3cKy/pzuGQpHq55NW7+meoNPys9qmoxqOJITtcgf1gATnkfuex5PetTpQZePFyQD16TfK37w2E4PuMlQTz9BXd4X9dzahNdw3MawyRMGjQ5V/LYtgMp5JUbcsO+8cD30Kqr1h0Jb37pNukt7mP9ncQttcd8A/I5+h+COaC1VSfD+d5LzVpHXH/lnlj6iNFQf7oU/wAarF9r3UGlKzXMUN9bx8mYeltoxy20gjj5U8+597N4SQymzku5uHvZ3udv9VWwEHHB4XOcDhhQXelKUClKUClKUCsQ8e9IsoHS93SJeykbFVVaN/L25eQMPYFR3549J5NbfWP+PGr2sUthvUvcQTLMEK+hoc+tWJ49RjAxz2ORzQQGoX0uvXuk21wjRoYfOmU5UPy+9lHcB1jG09wJOPk6bF0vNFrf42Ly1tpLcRyqCQxdf0krjBwAoBzwMjHzWfEG5/AaraawySS2xgaF9gGVYhyh5IGG3+/9U/QV0eH/AInrJZQPqTeXJJO0Cy7CEcqEIZio2p+sL7DgngA7Q1Cq34iR3j6dOlgMzsu0erDbT+vYe2/Gccj5BzgGxg1A9VdXW+nmD8RvCzyeWHAGxD8yEkYH8+x+KDKbvw5lsNCkkijLX0gUzkcukRPrji2n4wGx+oFxyMCobwL6dkkluLvy2AjgdIZBx+awx6Mj9QXcMg8Z+tfRcMquoZGDKwyGU5BB7EEcEVTOv+tLnTpIxFYPdRuud6MRtcHlWCxtjjBBzzk/BoMd1pDf9Px391K7XFtKbdCTnzEJUjzM92UE+rjIHOTzVP0CR53trE8xPcqduT+pyiHsfgD61qfSVjNcnUm1S0Nrp0wM7q6vHslBBDxbvVuIDFiBgkAdjtMV4H9Npc6nJdorrbWzMYgxydzZEascYJVck4xyF9jQfRVKUoFKUoFKUoFKUoFKUoPzI4AJPAAyTWLeG15a2lg2qagFZ7u8/aFASjbmIYZOcBg7krzx2OK2l0BBB5BGCK+buohcWUdtpF3CRBFerKlyucSRktwOMFvWx4Ix2x70Gt9a+G0GqXUNxPNIEjTaYl7NyTwT+nOcHAyQB2qOfoSPS7mO/sJPw9vGD+MikkfY0QBy44Yl1yWCngkDG330msW8WtUurrUo9J86OztXRWeSRgokB9ySRkAgqsYxlgc8Y2hqmtyTyWcjWDJ5zR7oWblTnBB+OR2J4yRnistsfDDVzm8fU3S+I4ALMvfcI3fONmf3QpUfBFa1ounLbW8NuhJWKNUUnuQoAyfqcV20FR8OeqnvYZIrlPLvLVvLuEwMbucOMcYbae3uDjjBNput+xvL279p2bv07scbsc4z3ryg06JJZJkjRZJdokcABn28LuPvgHHNcnVWpG2srm4UqGihkdd3bcFJUHtnJwMfWgymDobW79JLm7vfJlYMq2zAmMrkjZIoOwIcf1XyME5NaL4cayLvToJAixlF8pkQYRWj9JCf2eAR8A4ql9U+LkA0pWiZTeXEIHloQfJZhhmc8gAclQeT6eMZxcPC/RDZ6XbQuMOV3uD3DOS2D9sgfwoLVSlKBSlKBSgNKBVV6/6Oi1GEZ3LPDloJEIDK/cDJ4wSB/LuKiupPF7TrOZoSZZnQ4fyVDBT7jczKCR2OCcHjuDjysfGnSZBl5ZYfo8TE/wD09woJvoC7ubnT0GowskwLRyLImPMCnAfafYjGfYkEjjFVK3vYNe/pDTDCkcVs4/DSRjgEbl3ccAlgSMd1Yj2yezxG8TbaHTy1lcRyzTZSPy3BMeRy7DuuB2BGckfWuzwX6UNhp4aRds9wRJJkYZRj8tDkZ4GTg9i7Cg9/DXqN5Eewu8LfWfokX/hEGAkq57ggrk/UHjcBXp4udONfaZLHGMyxkSxj5K5yB9SpYD6kVx+LGjW4hGoef+DurfBiuFHqP/FMBy4bkY5xk+24GJ6R8Yo3WJNSia2aRfRPg+RLjgkH93nIPcAg5I7UFJ0HxAg0sxGymea1kA86zlDb4GI9TQuRsIz7Z5/juGy9D9b22qxyPbh1MbAOkgAYA52t6SRg4Pv7Go6/Xp+XNxKdNfLcyFojubvhsH1Nj2OTWS9W9Tx3s/4HQrZYlm9DvDEI3nHPpOACsQHJ3YyO+AKCT8SurpdYu00rTiHhLgMw7SuOSSf+CTGc++M8+mti6M6bi060jtoudoy7YwXc/qY/f2+AAPaoXwz8P49KhJJWS5k/aSgdhx+WmedoPOe7Hk+wF2oFKUoFKUoFR1jrttNLJDFPG8sRKyIrAspBwcjvwePvXprN+tvbyzsQFijZzn+yCa+VdNt7RmV7y6nguZfzhOiiRYyWOPMVcSbzgvuU8bl4oPrelYVoXU2tWiebFJHrFp7mNi8qjv6hjzkbBGQ6sFqZt/GSW6cR2GmTTyAZkBbGz5/Sp49tzbeeMUGuUrKT4ymPLXOmXkMQON+M9sA53KoznIxn4q1WHiTpUyB1vIVz7SHYw+4bB/j2oLZVT8UtIN1pVyi53ovmpjvuj9XH1IBH8aktO6tsbiQRQ3cEkjZ2osiljgZOBnngE/wqaIoIvpbV1vLOC5XH5sascezY9S/wYEfwqF8RtL0uaAHU2jjVc7JC22RSR2jxyx4ztwc47Gq0b5unrkxyKz6XcSFo2UE/hXYjch9hHySB3wCRk7s8/in4dDU9uoWDrLKVGV35jmQDgxkcBuw7gH6HuHlc+MUSCO10y3nvnVAgdgQW2gANtVS7k+/CVy9C67q9zr/l3jiMRQs0tupARUIXaAFJ9e90PqJYDP2qPsuuNSskNpBoqwSnt5cMmDx+raAS/wB9x7VdvCLpa5t1nvL/AHfi7pssGxlVGSM44BYnO32AUYHIoNErI/GbXvxMkOjWxZpppU87aM7F7gHB+ocj2C5PerJ4leI0Olx7FxLdMPRFnhQf35Mdl+ndvbAyRFeDfSEsCy396ubu6O4bv1oreo7hgbWcnJHsAo4ORQTWm+F+mwXQuUhywVQqNgxqy49arj9ZwDk+/OAaudKUClKUClKUCsp8aOt5Idum2RJup8BynLIrcKi47O/8wPuCNL1bUEt4JZ5DhIkZ2+ygk4+vFYZ4OyRXWoT6nfzwrMWxEryKpLsPUVVm3YVcKvf9X0oLx4b+FtvYxB7lI57lgCxZQyx/2Y855+W7n6CrDr3TenGKSW4tLYrGjM5MSBtqgscMBlcc9jVgjCAbxtwfVu9vvn4qjaj1TBquj6g1mXbZFKhVlw3CkggDPDDt/I4ORQYbp/SJudOvtSCFFjceVGv6cFgZO45VFYAc/Oe1fS/Rk5fTrNyxctbxEsxJJJRckk8k59zWfeHuv6fadP2630qIk3nKyHLM4Mkit6UBbG3AJxgZFRHRnidaabmxeVri1Qk29wiNuCsSdkquFOQSeVB7jjHYI/8AyjjdG6h3BvwqxjYQPR5jFt2T/Xwo4PsOPeq10x1bfyRR6ZHbWtyhB2wyxKN3BbdkMmXxkhs7jnOSasHiN1TFrl/Z2Vq5/DhxukYbMs2NxG/nCKDjIGSW4PGbP1k8MHUmklCn6BFsAztBLonb/XwPjbmgpmn6LpL3Cw6lbXWlSYyPzD5Mn3aZSyfGc475bOK3PpXpCy09T+EiCFwNz5LMw9ssxPH0GBXdruh297CYbqJZUPOD3B5G5T3VsE8jB5NUnw+lewv7jRpJGlijjE1q7D1CMnDIx7HBIxgY4btwAGj0pSgUpSgUpSgzTx41JlsY7SMjzLuZYwvuVUgnH97yx/eqE8I9JikS/m2LJA0ogTeoKvFCvpG1v1FgUP8AdP2Nf8Vtb/E6hcyDmKwi8pOxUzyHaTyOGXLH72w7HtpfTmk29hYwQNjfEoaQ8sYpJFwzrwdrZfC+5XdjPqoIrXfCK1dxLZSPY3IJKtGSV49wvDLx7qQBnsagukdUbStFvLlFSS6jvSl0H+Q6IQCMHGGyDzgsx+laZDqgWUJLJHFI2RsdgpkI4DxoX/QcZxyeRzxzSevPC38VcPLaXJgFxhriLnZJtI9YC8E5IOG4yc5FBO6v1iUv9MQEfhb6N8hl/eYIY+T75YLt/t/aojqLpPR5pL5I7JPxdtB5uMyRxsWVmTCxSKCMjDEAdxzVe1fw11eKWGSG4S6isWElmkrHfwyN5ZGAP3QP1YwoA29hFMOoBJcaiLECS9TyDhCXiXCqCiFyyA4HLZHpyfagiLfXNNjutMksYRbSK8cl3L5su1ecSRgSMfTtycjOQQvPIrSNV8drCNysMU04GPWAEU9s7d3q+e4HI/jWby6bb20K2mr6dcW7oSFvYOd2SSNwP5cgGcZBJwMDFSXSE95ZJI+lx2mp26kb3WHbOoOcqw9M2Tzg+tfg9xQaTa+KWjXsRjnk2K42tHOhwc/JGUx9c8d6qXUmh3GhmG40e5ZoLmZYxbOQ6M7glSpzgqQoG7hu3qPt59R9R6Xe6XPdx6fF+IiMSzK0e0oZG2/tI9pbhGCt7enKjtX86Y6Xi/pn8AlxOLe28m8SGYg5kG1sLtG3AEmCQVJPswGQEjP4talbgi60iQMo9TAyIvA9RGUYY9+5x81HXfV/UOpKyWlo1tE3G9VKtjHP5shA/ioB+K3Wqx191lb6ZbGSU7pHBEUQPqkb/qUZGW9vqSAQzzwT6FhliXVLrM0ruxjD8hSrEGRsn1OWBOT279+a2K4voo8+ZIiYGTuYDA+eT2r5T/oAvBp0bXEvmXL4W32FvLiMjASqCw/USxA43cncBWpWfgDahcS3c7t8oqIP5Hef9tBqcWtWzHC3ELH4Eik8d+xrtRwRkEEH3FZSvgJp+OZ7vPthox/+uo668ILyxYz6RfOrjB8t/SXxzgsPQ2T2VlA55NBtNKoXht4iLqG63uU8i9jzvjIK78dyobkEe6nkf4X2gUpSgoHjncFNGnAONzRqftvUkf7P5ZrEOn+hdQnUSRaaZUZVIMrmMMCM7kJkTIYEc8jtitl/ygLcvpBYf6OaNj37epf8WHerv03s/B23l42eRHtx227Fxj6YoMB1pptOsp1j/F2XmfkyWdxiWFxKr5a2kGBwA2eM5YAk1rvhL0yLDTYlZcTSjzZfnLfpU/6q4GPnJ96qXj1b/iLjSrTOBPOyk+4y0KAj/nn+VUPonRxdJKx1lrOWGTnc5CFewkjbzVz2P+780Gry+DenNeG5Ik2Ft5t8jyt3f43bM5O3OOcduK6+sdCtLS1aa30a3unBH5aQxgge7H0liB8KCfsMkVjQ+vprC4jt769s762kbatzDKhkj+DMqnO35J7Z/Ue1X7rS+vI7NpNMjjmmz2Jz6f3igHDsPjP8+xCjxeHVjqqQXLWc+nllIeKMIgGDjLArnk5wQoJABIHpru0Xwh0+xuIrkzTs0Tb0EjJtJXJyQEBO3G7g+2auXR95dzWkcl9CsE57opzx2BYEeknvtyccc9wJaWTaGYjhVz9eM5/wFBx6DrMF5As9s4eNs4IyOfcEEAg59iKp3Xbfh9X0m6HG+R7Z+O4kACAkD2Yk/wDg1i/Q3XN5YRFLZrULJKWYS8HO1RyAwwvxj3BqzdSdaXl7a28txbwqLa7ikM8MyPGMbhtZVdipOQe/YHtQfQlKUoFKUoFRvUmrLaWk9y+MRRs3PuQPSv3JwB96kqyrxwvjMbPSoj+ZdSqz45Kxg4BI+N2Wz/xRoM86OshO9jAQWLyvqF4xwSUjLCJWJI4OHPP/ALwD71cevtTu2ls4LQBTeu3lSHupJTdIQFGHUHbu5KqCRyQRwdINbbdWu/y/woaKCEyZ2tFCVXa3GCGXyfSf1Zw3Gah9Y1TUtbVzY2hNvbSBopBxKpXsVYsPWRg+Wg49HGcEhpmm+EenRwuLoNcyuPzZ5WYMT3LLhvT/ADJ+Sa8/DDV4Wa+tI5zcW9rIvkzOdxKOrZTdj1KjK4Dc5B44xVc61u2XRLK31KW7jaUjdPHGxxt7JdLIyMWKtkrkkmIkZxVo0HS9ItNJMsMp/CMA0swLb5CCB6ygDgg+naAMZPAPNBZ2kllCsisp3KRygYo3fIYMVAABx6SSp7e/S0wt0keR3bBz+n5xhYwBlz9BuYkkDJwtZ1B4rwyErHa3iW8Z/NkWLISPBILBSWUFRndwQCfpWjiSLYkqkurldhU7s7yApHyMEHPbHP1oPGcySKY5IoiSTlC+5CucDOUHJGCV2kDOM9icoudHisuoy1s5t4IrY3d0iEKgVQQUVFHY+k7T/XOPatkt1LbWb4Bxxwcc8jv3x8VgfUGotcLqU8RLS316mnwD+xHgnH0b0D+996CY6R0F9R0jVbh4wJL+R5IgMc+WSyYI5x5mV5+D3zz1HVXQWvUFsgnjNssF9Ev7RNuN0i/VSOe3AB7Esuq6NpqW1vFBH+mKNUXPvtGMn6nuT9azDr3pufSzPqmm3AhRiGuLeTmNyzYyoIIyxbG04xuOCO1BK6r4z6ZHbiWJ2mkZcrCFKsDzxIxG1cHgnn5AYVk9xqgmkbVNXZZZDza2QP6vdTIuSUtx3APMn1Gd1Rz+OuuTbW3mHvjyoU++Ado+tbl0J4NW0BjnupBdPw6BP2OPY/2+4IJwPoaD08JekZnkbV9Q9VxMMwqR+zQ/vYP6cr6VUfpX78atQGv7QKUpQZv4sdKM6rqVnlL21HmZUftEXkg/JAyR3yMrzkYuXSuuJfWcN1H2kXJH9Vhwy/wYEfwqUJ5rOPCxBaXmp6YuQkMwliBJOEkUHaM84UbOc85zQaTSlKCpeK2mtc6RdxoCzbA4CjJOxlfAHv8Apr28Mb0TaTZMpBxCqHnPKDYfb+z/AP2rM6gggjIPBFYx4RdRC1v7nR9++FZpfw7swyNpIKeojIOM4Qd9x5BJAd3iD4dahqeopIbiKO2QflkA74+xPpH6mLc53DgDtjFdeleBumxj81p5z/afav8AAIAf5k1pU9wiDLsqjBPqIHAxk8+wyP5iqN1B4vaXbBgspuHH7sI3A/HrOEx9iftQeWo+DGkyJtSKSA5zvjlct9vzS64/hmqj1L0bo2kgOb+9hm9lhlQysRkg4VAR9yVFes2ta/rXptIvwFuf9IzMpb/lNu8/3FHwTVO6asrPT5yuu2F1v3+mRiWiyDz6VADj5IaQHjj5CR6P8RNYMrpbsb2JAzKk6ASOinJClDuMu0527n7HGfez3vitfNC4k0i5iR43AkG/0kqcMMxAED7itW0O7t5YEe0aNoSPR5eNoA9gB2x2x7dq76DEvBjoXT7uwW5uIBLKJHQ5ZsYGMZUNtzg/FcfivotnFNb6bp8Kxz3UiGbYW4UEiMFc7eSzMex9AJ4xWua5fWumW1xdGNIx+twgCmV+yjgcsxwMms28FtHe9uJtYu1JkaRhCSSRzkPgNnCpwi4PGXHsMBs1KUoFKUoFfOPUGtC6n1PVS3oiX8HZ/VpMoSh+RH5smO48wH2Faz4vdR/gtMlKtiWUeVHg4ILA7mHvlVycjscVk2j6IRc2ti6HbYRNeXajJLTMFcJhR6mA8mLA54cDNB66ppjzvYdP22UCIst2/OPMdRI5bgZCKeMnksq8YFax0drlklxLpNohX8Gg+zc+vnvkMwyT3LGsx/zgl0rWnupYWuVu40VXTAYoPLEhVcFt6lCu0lBlfjbj99Ozm81i5ubGWewhCrcXXnoMFlfJRsOCEcFmxu9m9sYDeZY1YFWAYHuCMg/cGsW1TpWO56gXT4kNtaQoLqSOMsiyP6RvQA4UnKJlcYCtjmvPVOrtT1y6e20ctBaoCGnOU3f2mcAsgP7qL6iMk+4X3i8ItRN35r6rKdsRVJw0nnA54TBfIj5J4b+HNBrMjW9jbFsRwQRKSQAFVQPgDjJ/2k1TfCi/a5sYnMbGNZZBGGChUQO+wpxhtuQvGNoQ4+DT20mXXLpYry9MUdsVjmtnASUyjjdGvKkSAFg5LFSSAMYJ0XSdTs4J47GKaEuBtSINukUhTuBJbIO1QTkZJLE9zgPfxA10WGmzzZw4QpHjg+Y3pU/wJ3cewNZb4daCW1Kzt2B26fb+dL2/bz4fae/KhkX/AJE1YfEq8W51SxsX/Ywbry5zgqETcRu/uqwIx/pBVAHUMsdg08T4v9Rv/NUIcsI42O0H6eaSoVuCM8d6D6WqD610D8fYz2uQpkUbWPYMpDKTjnGQM1Mx5AAY5bHOOMn3wK/dBillqkMrppfUFjFCw9MFwF8tGxj9DLjbnA9SHaeAQO1dtx0trGk7xpEoubUjIhlwXjPvszgH54IznlTjJjvH27he8s4JkmZI4pJZfJxuCuQqsM5Xho8nOOOMjOa13pzUo7m1hnh3CORAVD/qx/awSM/xoMl/zS6kx+Na+/8AKFG4W4c4PvsKgCHPfjkZxz8aV0H1QupWizhSjhjHKh/ckXG4fbkEfQ1YHBwccHHFYj0X1U+hyyWOrQtH5sryi6XLK7NtBY8cqcZyORkAr8BtlzNsRnPIVSf5DNZf4b9W2trpnn3t2iyXE005Rm3ONzsCFVcsQSpbt3Y1oVzcCeHMJWSOSJyrqwKnjCgHsc5POf3a+YelbRNqeXpU99Mwzucv5Iw7D0pGo3Lxgsz4yCMDHIa/e+OmmocIlzL9VRQP99wf9nvUT4f9Vw33UU88CPGk1pghwu5nQx8nBP7ox39q8NPHUUfNvpNhAPhEiTB+eZs+9fjpL8aOorf+kbaKCY28hUQ7QpHr9bbGYEn1Lyfig3GlKUEb1JqgtbSe4PPlRs+PkgHA/icCse8KPD63v9LmlvFYvcTEpKD+YAmRuUnPJcuCCDnAznirT4/6n5WlGMd55UTv2AzIT/uAf3qtvQul/hdOtYcYKwruA/rkbn9v6xNBmN14BxeeNl24h4LKyhpTzyARhRke5HHwa0Lpvw/06yUeVbIXH+kkAeQn5yw9J+i4FWjaM59//H/ZX9oFeN3axyoY5UWRGGCrqGUj6g8Gvav4B2oMp1Xw6u7GVrjQpzHkktayN+W3GcJu9JzgDDdufWO1eFt40tb/AJeqWM8Mw4PljhvqFkKkD7FvvWuFue//AH/+Me1VfxP1GO30u6kkCn8sogYA+t/SmAfgnP8AA0GO6xq951PeR28CNDaRtkkjcE+ZJSMAtjIVc++Pk19AaPpsdtBHBEMJEgRR9AO5+p7k/JrPP8nvTDFpZlJ/bysw+gX0f4q3NafQKUpQKUqH6w15bCymu2XcIlyF7bmJCqM4OAWYDPtQZV1vdR3+ubZebPS4WmmHsxGGZeeDuby02++1qmfCG1xYXWqXDqr3ckkzvztVEL5yD+7nzDj4x9KyOHUGk06aOMma8vrotOqgtIY4x5g9IH70jM5K8ej+FaTfdRxaloz6dpoaK4jSOP8ADzbVkeNNuRGd2GPHPvwcjkZDk8N7JtY1aTU5Q3kWxCwKxJOQPy1JOclR625/UwPOTV68WOmDe2TeXNHblCHldhgNEvLK7AbsDAfHYlBn2Il/D/Rls9OtoVVlIjDOHG1t7ep9w9jkkY9gAPaqV44a9IVh0q1G6e7I3gdwm70j6bmHJ+FbPeg6fAjUo5LOaOG38qKKYhJMcyggHMh3EtN/WwAoBQAAcVpM8yorO7BVUEsxOAAOSSfYCorpDp9LCzhtY+fLX1NjG9zy7fxJPHsMD2qodV+INpDfzabf7PwrwDc6hmKswO5JAuTgqVIKjjI+fSGPxSDWNfJIcrPKwUx+lkRVKxyeo/uKquf9U4HYVI9GdLpD1B+HEzyrbHzPPjG1dyKH/NPqCx5yh557ZGa7La+WSCXTtAhkER5ub+ZgjbMkneyqNkeB9yAw25zmT17TE0TSpILcu9xflYVYrh3QD8xlXLeghtgXAYeYDnNBB6vrbPb6nqbDm9lFpbH3EQ5k78geWqqfksfrXD0v008A0zU5z6Jb6KNExg7FPpkJH1Q8Y5wDzmv34k6f5Sw2EOGXTbcPO3P7WZ4/Mx/F0wM8cj2q+dW/+qNA/wDjWf8A9qg2Fj2/7v5V/TX9pQZT436TPEseq2bmOaBTHKV7mJjgE+xCknIx+/n2qc6d8UdLliRTdJG+0blkUxgHHPJATvnscVeJIwwKsAQRggjIIPcEe4qlav4T6VcEH8OIiD/oSUz9CB6f9lBYdL6ms7mRore5hmdRkrG4bj5GOCPtXvrejQXkRhuYlljPs3t9VI5U/UEGst1bwSWECbS7qeO5Q7k8xxg/RWRFKn6nIPY981I9D+JMgl/o/WF/D3a4VXYbVl+M49IY+zD0t7Y4BCOuujtT0Vmm0iU3Frnc9pJ6m7c7QP1H6rtbhRhq/fgL1UjxS2D4jkjkZ4UYgEoxJZAMDJQgk8Dhhxwa16qxqnQlnPew3xTZPE4csmB5hA48wY5IODnvxjPwFnrPLaTz+qJcdrWxCHv+p2DjPGP0v7fT61frm4WNGkkYKiKWZicBVAyST8Ac1QPCKJp/xmqSAhr2b8tTj0xR5VB279wfY7FoNEpSlBmvjt0/Pd2URt4mmaKXcyIMsVKkEqByeccAE859q0Oxm3xI4Vk3KrbWBDLkA4YEAgjsQRkV70oFKUoFKUoPw657jjv39xjFYh4+X0txe2emJhUco4JI9TyM0ak/AUZ++4/Stq1C9jgieaVgkaKWZj2AFYf4b2bazrM+qTqfJhbMSsON3aJecj0KN5weG2n3oNr0XTEtbeK3j/REioPk4GMn6nufvXbSlApSlArxvLVJY2jkUOjqVZTyCDwQa9qUGMdWeBylvN0yXyWHIikZtoP9iTlh9mzye4qh6lrDB/wuvW8xmiAEdymBdIAePUfTMmckEn3YhuePqOo7XdCtryMxXUSSp/aHI+qkcqfqCDQZF051NqcEXnW1zFrFomA8YBW6jXkZZCN4OfnzMhc9smvbpfWdOvdc/pD8QY5Cnli3uvQySYCAwsCUORkbCd2WJrl6j8EpoZPP0q4KkElUdijp3/ZyL3+Ocfc1UdU12RZPI16xMrgYEwAiuABxlXUbZQPbOR35oPo3qbXIrG1lups7IxkhRkkkgKo+pYgfHPNZZ4RaG+oT3WrX6K63G6ONGGVYZw/BHKqFEY79mzVe6e6uuoYvw9vs1eywVFu6Hz41GDh48FtgyBkB0GAAV7VqPQPiBp98iQwFbeUKALZsKRgH0x9lYADsvIHcCgtmnabDbpsgiSJB+7GoVee5wOM1kGqauk+u3N5Kd1rpEJ2gEYM3YLz+8XLAfWJa0vrnXxYWE9ySNyJiMH3kPCDHvyQT9AawTUYhDplrbSShbjVJ1ubh2IASHdiNpOR6SW8zJ49LUE/Y6JI3Tuo39wC096RKT77FkUg8dhnc3xjb8VMdWWCL0rZuoJ8lbacck+ptobkk4H5rY9hwAO1XXq2KFtEuo7ZkMaWbbNhDDYsZ24we2FwDXP0pYre9PwQNwJbQRZ74O3bu/gRmguUbhlBHIIBFfuqn4X6u1zp0Yl/bQE28w5yHj9POfcrtY/UmrZQKUrzaUBSxyAMk5+B70H7NVvrboq21SEJOCrr+zlX9aH/AqfdTx9jgieiY7S2Q2f047Y9vfB+pGK96DD4uptY0DEN9D+LtFOEmBOQvYASc4+iuM+wOBUwvj3p+3mC73fG2PH8/M/6q1cjNRL9L2JbebO2Lf1jCmf57aDHv857/AKlklsrby7W1AVpMkl2TeoIJHcnO7aAB6cE/O3aXYJbwxwRDCRIqKPoowM/J+tUnQLZP84b0xqFWC0hi2qAFG8hxwO3AHH3rQKBSlKBSlKBSlKBSlKDh1zSYru3kt513RyDDD3+QR8EEAg/IFcfSHTMOm2wtoC5QMzFnILMWPdioA7YHbsBU1SgUpSgUpSgUpSgUpSgVx6tpUN1EYriJJYz3Vhkfce4P1HIrspQYv1T4IbW87S5midTkRux4PzHIPUp++fuKzvVL4+abfWIHjuUxi6iVVnBxwZRwlwvY7shzj9dfVlRevdPWt6nl3UKSr7bh6lz32sPUp+xFBgFvplzqJitf6Viu7ITLIfMk2zKMEOdkv5vpXcAASvqBHviZ6Z6Ri6hur28uHmS3WQRW3lkL6VGAPWrYwgTP1cmprWvAW2dw1tPJCu4bkYBxtz6th4IOO2d3P+zRuj+nU0+zitYzuCD1NjG9ics2MnGSe2TgYFBlN9/k/DJMN6QPZXiyf4srjP8AzavnhLod3ZWH4a8CApI/lhW3YQnPJHHLFj9iKulKCl6Pos9prF1IiZtLxBIzA/s504IIzn1gs2fckfFXSlKD+VzXVuzJsU7c5yRjgc9gQQcnAPbua6qUH8ApX9pQKUryupgiM57KpY/wGaCi+Fo8yfVbrAzJetGCPdYhhf8ApGr/AFQvBBf/ADPC55Mjyufv5jjk+/bvV9oFKUoFKUoFKUoFKUoFKUoFKUoFKUoFKUoFKUoFKUoFKUoFKUoFKUoFKUoFKUoFKUoFKUoPG0tUiRY41VEQAKqjAAHYACva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79886" name="Picture 14" descr="http://central.languagepod101.com/stockphoto/media/5376&amp;v=fit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880226"/>
            <a:ext cx="3357586" cy="3529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Fly</a:t>
            </a:r>
            <a:r>
              <a:rPr lang="es-CO" dirty="0" smtClean="0"/>
              <a:t> </a:t>
            </a:r>
            <a:endParaRPr lang="es-CO" dirty="0"/>
          </a:p>
        </p:txBody>
      </p:sp>
      <p:pic>
        <p:nvPicPr>
          <p:cNvPr id="78850" name="Picture 2" descr="http://vocabularyblog.files.wordpress.com/2012/01/fly-scaled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500306"/>
            <a:ext cx="4646250" cy="3138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Know</a:t>
            </a:r>
            <a:r>
              <a:rPr lang="es-CO" dirty="0" smtClean="0"/>
              <a:t> </a:t>
            </a:r>
            <a:endParaRPr lang="es-CO" dirty="0"/>
          </a:p>
        </p:txBody>
      </p:sp>
      <p:pic>
        <p:nvPicPr>
          <p:cNvPr id="77826" name="Picture 2" descr="http://www.grammar-quizzes.com/img/i_kno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857364"/>
            <a:ext cx="2928958" cy="35833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Shine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3 Marcador de contenido" descr="shi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51994" y="3049588"/>
            <a:ext cx="3177394" cy="2114411"/>
          </a:xfr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throw</a:t>
            </a:r>
            <a:endParaRPr lang="es-ES" dirty="0"/>
          </a:p>
        </p:txBody>
      </p:sp>
      <p:pic>
        <p:nvPicPr>
          <p:cNvPr id="4" name="3 Marcador de contenido" descr="thro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1680" y="2500306"/>
            <a:ext cx="2352427" cy="2085819"/>
          </a:xfr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grow</a:t>
            </a:r>
            <a:endParaRPr lang="es-ES" dirty="0"/>
          </a:p>
        </p:txBody>
      </p:sp>
      <p:sp>
        <p:nvSpPr>
          <p:cNvPr id="1026" name="AutoShape 2" descr="data:image/jpeg;base64,/9j/4AAQSkZJRgABAQAAAQABAAD/2wCEAAkGBxQSEhQUExQVFRUUFBQUFBQVFRUUFRQUFBQWFhQUFBQYHCggGBolHBQUITEhJSkrLi4uFx8zODMsNygtLisBCgoKDg0OGhAQGywlICQsLCwsLCwsLCwsLCwsLCwsLCwsLCwsLCwsLCwsLCwsLCwsLCwsLCwsLCwsLCwsLCwsLP/AABEIALcBEwMBIgACEQEDEQH/xAAbAAACAwEBAQAAAAAAAAAAAAADBAACBQEGB//EADMQAAIBAgIJAgUEAwEBAAAAAAABAgMRBCESMUFRYXGBkaETsVLB0eHwFCIy8QVCgpJi/8QAGQEAAwEBAQAAAAAAAAAAAAAAAgMEAQAF/8QAJxEAAwABBAMBAAEEAwAAAAAAAAECEQMSITETQVFhMiJCgfAEkcH/2gAMAwEAAhEDEQA/APn9OATUNegL1YWJM5PSxgJTmM0zPihzDMXQU8jNSlkLema1OjdFJ4faAtRDHDQvhlvG8hKd0EoTuDTOwkMB6BWFO4zSo2JrY2JbGYxB1IhYM5UjcVuw8BNC8WMRYq0MUUDZsotoXLxjYKoHFAUqHbeOC8WLT1jUYgXHM2a5FtBaUcgNdDcVkL1I5j47yxT+IXjAu0Gp0yOIdWZtwUpw2s5UqvZkFlEXqGTGXlg3qNLCF6onVY3VYq43K92BMS2xdxOuNhmMbAa0rnTlsO6UrCFKkmKVBqauVVEpVKSbbVCmiHpYVsbp4exaTYutZvoNaUz/ACA+mo6xeqwtSQvJXMle2dd5WEgTZC2gQbkTtZpSpoDKgHWHmt4SK3k+Ulwy9y2+VgQeE3B8PRu9Q9Tp3GY01uYqtT0O0oS7O0VorMs6V80AxKnrSVuwCnVlv6HRptrKZ2tqrOMF6+FvqFY4dpmtSkmXlhtLUY628MCZz6BYSKY/6eWoT9Jx1tctQzDErYuorG7odT2Lk7OFgijdArhKdSxPrS5OilfIvWol8NAbnG6EpVrOyyFTbtYGYmeRqpOwKM7s7GORyGQbSSFK22MpAJLMZhmAnDMRNcjH0HTyFpzGGrIVirss08eyeqa6CRZelC5GxqEbI2qwDjPbFqsbCVSw3iJGdiJhRQO0DVdylOAWnC4WWQ7f6McilQVmNVcwcaVxitJAeNi0YXDxojUKFjk2JrW3PgNabSFpRsLVMxmpmBcBk0LcisoFHEalADNDFRjXwA4kLtkCyDybNbFuTyslyBxp349DtCfLqNqLeVlbfq9xbSnhIpnUquaeStOi0aVOC22uKRowW1t8LgasW5ZLLnbuTuNz7KPMkjRxEI23mZVo3d1bkcjeL1+bjlBJ615sMmfGie9R2+heFh+g7jEcLHgCqQXQnqlT4LJ4XJWeF0tbEq1PReXccpVdluowqCYyXs7J7zXCE6DujlSFhiVJp6gihpITqXkZGnj9OYR3yB47C6OZenRkmaqoKUbEW9RWUHcsxcOro7oWYVQ0ZWO1oDK1c9GTpY7DUo3QKcMxrBQuXlSzI9+KwOeBOosgFKA3iXZA6SyLVq4QnxolGnd6hjESsHwdGychLGyFeR1WDNq9CVeQtGlcLotsvUeiilVjg7aBqZClWpc7VqNh8Ng283qGeXYssHxpi9Ki5DKioh5tLJClSVxL1XbC8eCtSqAbuF9M7oDpeBdIBolJBZi8xqYpywVRi80MNA5IcgGhfRIEaIHkHA1EJGo0GUUd9FDHSASO08Y19hilO4k6BaKaAaXo1Z9mhGkg0Vv8WM+nWaHKOJW0VSYya29B4TfH3HKKi93UHTqLYW0WTvkPK7DfpNy7FqdO2svh6zWTGfRjMXSY2dVdMGoxewDWjo5pBJ05Q2XQSFRS1imhyv4Jz/cg2Bm07MvKlovIJCknmT6vKGcNE/yGDutJCkqd4m/hY6SsAeBs2tj1CFe1C1fpmd/jYDc6IXA4W0maDw2sVSzWUDd4Z5rF0btHY4bUjXnhLyCYbDZuW4eqYLvgSxi0IqK2Hn6zbdje/wAim3YzqlBRXEKKUhx9EZPRQjUbk8h6OFnUlaKv8jTpYSFFb5b93IZWqoX6H+Gdhv8AHKK0p6931OYiqExFdt5CslvFrdbzQfQGSuV0LFpVATdymUC2SUgUmFUDuiNQtizgVdIYmwE6g6cgNA5QQvUCVJi9RjpFOSjkQo+RBgOBuNUPDEAtAnpDcpicDUa6DwkmZ6phIRaAaNRo+kmT9PuFoTaDQxDQDTCDwg0NUMQ1rAUsWtozCcWJr9CSHaNaLG4Q3MzY0U9TDQUo6hFfgSk1KdXY0WngYyzjkxKniviQ9QqL/Vk9s3DQs6Elk+4J0JRd1qNyE08pIIsItgvNHeTBl4a8XdajYh+5XKQwmjqQzSpnLTz2LqwMcpahq2Rf0bh1TyDnRSFVqGc6esk6Vo27mh6QCsZWn8NVmRVoKOb1mesJ6r3RWuT+Rs1MNpZy1bt/2AYmeVtSWwncKeSqNR+hCtKNNaMF9XzMnENvWO4mvsSE5Rb1gpc5K9OfonUiLyoNj7aQKrV3IfORn9PoTWHLOmkdm296KaD2tjkmL49lJcAUoNjOlwOaXIYkwd0CcqQKVFj0pr+gE56xipmNIUlhwbw428TuQOWJ32XUYnQO2GKuiQY0lw7kC3M3wiCqhY1i6wyLxwpS7kiUlVWDQrEWDRZYQB3JuwLCogsZJgo4QusMwHSC2h400GVBC8KDGYU2Jqv0NJBadJrUxulOSFIwkGgpCaYSQ5CtvQem47MhODluGKbe4TRpp4eT33NDDyMWk+Zp4abFp7WJ1ZNekHjSFsPIfgj0NKFSIbeCsaQXROo6P8aQvLBTgLVID1gNWInV0vYU0ZtW4hibbczWq0xCvRPO1oXsr06MPET3RM6rTk95u1sO3tQjWoL4vJPp0l0Xw8rBmejvZHKKGJUuJT04j92RqWBSdRbF4B694/8At4AK0l/QcsLCE50uNheaXxLyNyiimXAcmDt+IS0HsKPCy2sdqVVFZ2XMWq4pPU8+AxN+jGl7APDAJ0OC6hnVf9lVWp7XZjFkxrPrAL0uXYhZ4qnvXggX9XwH/K/7FNORZVZjEKkQynHgOdfhLw+heFaQWNWQaMkX0kLb/AkUhKQdKRWNQNGqLrIaZWKkHhGQP1WEjUkLZyCxjINBS3gY6TCwpSFNm4DwT3jFN8ReFHexmlSWzMTVG4GKU+JpYWQHC4CT2WXE1sPh4x15sX/J8CNWkHwxoxQiq+4LTq3PS0LUrDILTY2mWuAVVHfUKdyYrDDXA1ZFalUVnWE6uoksIOZOVpmfiKjHJyTM7FUtzsebqVkr00Z2LnvuJOtFB8TprihJVW7/ALQISwXRn0G/UJlJW3gPXXIpLPUxqgZu+hJJa9hySg/z6i6oy2M5Uw72y8f0HtX0JUy04R2Ppa4rVpN6sjs6mjqXX7FHiJS4BpNG98ZOLAQ2tgamGjF5FZt3efhgVikr52ffwMSp+zuF8O1KTerIUl/jm837jjxr3dXkL18W9ruuGXkZLpdA3CfLeQP6Knu8nC0cXT3Pz9CDM1+i9v7IrCmwsYDiw7GKODe1BvWRKtF+kJU6bGqVFs0IYTkuZecVvuT1rp9DloUhWFJB6dJB4KO4Zpx3IResNnRfsXhRDRpW4DEaZdUeDZNWsM8UrsSU9yGKNCUh6GhDYuwxDE31JLmT3/yH/agGgNH/AByX8maNDRj/ABXUTlV2u3co/wDIrUgFV0Kctmv6u8o8S+Rl/qt+RbDt1HZZLaOlV7BeklyzXw8nJ5dWNyqqKsv7EPWUVox6sVni9KVtiDm2lwJ8e5mqsRq4hFXMiFa8uQanUCnXpdgvRNTEVNT3idWr3LYh3p5bBFyur3zB1NZnaemEWIvwZadb4hKck+aKwxN8pJCKtlC0hmdOLWRm4nCt5pdNo45W/iSVfLMUtRp8BymjDqYdX/cuxX9PbOK7mlUop5oXlh2imNb6PloTlTnvtyQtOUlxQ/Jran0KOnDarcW8yibGcezMq1eXRgY2e3oaFTDxv/JdF9gFTJ5drJDVXw7ZLEJtXzWXOxWWHT1RfTMZnLf7FZYtLY/CXgZur0jPFP0S/SvbF9WCnh5bIv3XsOfqJ7Ml0OOuv9pX5NjFdA+Jev8AwT9OXw/nYgV4rh7/AFIFz8M/yw0a7b2jcacrZlLNardjsKbk7u/S4lvJn8f1lrZ6xvDU0djh1HPVzyJLPVnyYqqTCSYarWS1WuD9VveBcLa15uEpzjs0r914A4S4MabfLCSxDWx9Siqyl9gkaLexdQjkorOKb3XtbsKePhzRWmra2FeJtkhWWL02oqMVxzDUsDJZuStzXsdsX9xm36cc5SCwmkUrYrRyy7J+5KMXPXn3ignwss3bkLRjKb3I1o1lBaMe4opaKteKXMG5LXpvtkSu3bAcZGK+IaWV7sDQbs273Yuql3bPqmFquNs2OSxwFsSDYerrzDYav+78sJ0qkUso/Mth8R+7O76/Yyk8GOU8noKM7xavsMeE9FtXuN4esk/4ruI45vSdrL2J4pttMDTnFNBXLaVlSi8xanWusznqSWpZB4H7R2FSxaU09wlOplrARr6O1vyLelkzZnodlNrUkgbxC2lVW0t3zF6qWw2JO2/S2IkntM6tkHkmsynqp60WafBzTQqsQlvuc/X/AJYJVpxe/oIVoW1LuVSpo7cxp1IvNi1aol/EE1xXkHUqJbGGpWQ+cEm3LW8gdXQWzyccugGrBfEvI1JAZpFXilu9/qdBuEd77I4HiQd+p9NmGMnuT5hVjZvbbk0hSFWKdo+/4xmnHbZePe5LSXwOZf0jxDTveL7v3DRrSepZcLnIRjfNXfBjV7LXbhewDa+HYf0rTi3rfSTC/qbZJLmtfTMBUrbEr8rv31lYxm9i6/UFpPs3aw06z2uS5tgoJPbpPgn8y0MLv6NJPztGKdO2/rZfM7KRuDsJWWu3Re4GtUXxc/y52rFt5NW4bOZ2GHz4vin7mJpGOc9ncPK+pKS3tL6jbm1nZdbLwivpySzkujz8FJcc+b19CenuZ2MlHXUtna5Kk2s7Zcw6y1ZX4KP3Fp03f9yvyV/IcJI7bklCav8AR3+RK1R3yV/zmM0qUVt8WBVIq7vJJPV+6/hB7lk7byFhVbWxFaStLJ337C6w9lry7A6UFfK3V3fgBtejkjRhWaepLsUxtW7zetA22tbtyzKV/wByyZFKxeQVPsBGqk8vISq7is115I7Sk9t+5TgYwka1tgSb0kJ1U+Hb7A41mssu6+oxRkxsO5uO7mFp4x6shapFy/tMUqxlELxpnZyas5xeuwnWaX+yFFV/LHakr7W+Qc6eAdzRd1rbbgZ1VvQtWpPZnz+QjUUuRROmvoFV+GhLncWqWvnYT9R7Ss22OWn+i/K16CVJJuyKSkt4vOAGpTY1QvpnlfwYlVW9+DgjmQPYgfKelpztk8uCTX2Dxatllzb+QlGs7ak+f3KvEyepL/l2sSOWyhP/AHBpepxX5zOTrLh3t7GdGq9qz4N37B4OTfw9H7tguA00P0p8Oed/dh4y69IpeBGnWa1Wy23aCPEO2bz3fiAcHb89Gg6ll+1K+3NvskAdept8RS9zPnVb+8kreQtKUt/HX9zNmDUaFPES33/5QxGrJf7L/wA/YQjVf3bS9ys60tTyXDPrkLcZ+G9jsqslrnbp9QzxKss4p70r/JIy6ab291r6hVSe9X4NLyZ459nNP0Fq17bJSvtef9F6Fd216Pv0TsJOjJ7U1vea7hKeGtnl2l9AmpwbhpB6tRPbKT/OJWNbZ+5LgreWcqcZLvH5khSu/wCV+z8q5nB23gYhONsr/wDVvmylKTT2dNE76St9Lv5IrSSvra5O3gF4BSY63da0uf2ZXTbVnn/yUqPjs26watv63RK55NXRJrfZdl8gcZcU+/0LPv1+wKTW/wBhyR2Rh57F+dQFSLWq5ISW/pa5Kln/AF9Q5RmQa4t9vsWlG+/2+QtJ8+6JGS236jcAv8B1otPb2t7MEqjW1+fkxmcbrX4sJ1aLT1jJO7JUe4Wq332LONtp3N7u32Gp4FvTZnV9LnzFpVHwXg1qtK+z5CVXD8u46bQutOhT1ntfk46r3lqlF8AapPcu41NCnFHHN8e5Cui/h9iBcAbKNCOKXHuwka72NvmzpBVQkOjUpjNKpJ/iCab2r86MhBD7H8tZbJVxdsnly1lPX0vi/NWdyEN2rGTpp5wMUot7G+bX0G4Q4JfnIhCaqKdp1ybyVuOskKcuHKy98iEAbwEkHVF/CvH1K1KPC3/khAN7NUopHDZ7ef2uHVK39X+ZCBbmzKSKST1KXv7NlqeGe1rql7kIY6aOwsBHTVv5rsytGht18m0vJ0hrbSFJIfVBtal3YBYd7l5IQkdPJ0nHT4LyUqRXwohBss3AP/ld/uWv/wDK/OpCBo5oFWXDyKuo1s8/chBsmFlX/wDnygc66f8Aq+6IQYkgabTEK+JS2PwLSxi+H87kIUzCwKerR2GLi9at3OyxkPxv6EIGtKWLevU/Duhpq6vbiwcqLWpefsQgh1h4LonMpickr612IQhSkSO+e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" name="4 Imagen" descr="gr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2428868"/>
            <a:ext cx="3923322" cy="2838464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Draw</a:t>
            </a:r>
            <a:r>
              <a:rPr lang="es-CO" dirty="0" smtClean="0"/>
              <a:t> </a:t>
            </a:r>
            <a:endParaRPr lang="es-CO" dirty="0"/>
          </a:p>
        </p:txBody>
      </p:sp>
      <p:pic>
        <p:nvPicPr>
          <p:cNvPr id="2050" name="Picture 2" descr="http://www.englishexercises.org/makeagame/my_documents/my_pictures/2011/sep/87E_Verb_Dra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928802"/>
            <a:ext cx="3900129" cy="3395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Go</a:t>
            </a:r>
            <a:r>
              <a:rPr lang="es-CO" dirty="0" smtClean="0"/>
              <a:t> </a:t>
            </a:r>
            <a:endParaRPr lang="es-CO" dirty="0"/>
          </a:p>
        </p:txBody>
      </p:sp>
      <p:pic>
        <p:nvPicPr>
          <p:cNvPr id="1026" name="Picture 2" descr="http://shelivedinashoe.com/wp-content/uploads/2013/01/go-dog-go.jpg"/>
          <p:cNvPicPr>
            <a:picLocks noChangeAspect="1" noChangeArrowheads="1"/>
          </p:cNvPicPr>
          <p:nvPr/>
        </p:nvPicPr>
        <p:blipFill>
          <a:blip r:embed="rId2" cstate="print"/>
          <a:srcRect r="-4135" b="31466"/>
          <a:stretch>
            <a:fillRect/>
          </a:stretch>
        </p:blipFill>
        <p:spPr bwMode="auto">
          <a:xfrm>
            <a:off x="2571735" y="1928802"/>
            <a:ext cx="4807358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SEEK</a:t>
            </a:r>
            <a:endParaRPr lang="es-C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691480"/>
            <a:ext cx="4590475" cy="3791324"/>
          </a:xfrm>
        </p:spPr>
      </p:pic>
    </p:spTree>
    <p:extLst>
      <p:ext uri="{BB962C8B-B14F-4D97-AF65-F5344CB8AC3E}">
        <p14:creationId xmlns="" xmlns:p14="http://schemas.microsoft.com/office/powerpoint/2010/main" val="219614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TEACH</a:t>
            </a:r>
            <a:endParaRPr lang="es-C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9" y="1714488"/>
            <a:ext cx="4478886" cy="3920343"/>
          </a:xfrm>
        </p:spPr>
      </p:pic>
    </p:spTree>
    <p:extLst>
      <p:ext uri="{BB962C8B-B14F-4D97-AF65-F5344CB8AC3E}">
        <p14:creationId xmlns="" xmlns:p14="http://schemas.microsoft.com/office/powerpoint/2010/main" val="1528146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SLEEP</a:t>
            </a:r>
            <a:endParaRPr lang="es-C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231" y="3049588"/>
            <a:ext cx="2628900" cy="1743075"/>
          </a:xfrm>
        </p:spPr>
      </p:pic>
    </p:spTree>
    <p:extLst>
      <p:ext uri="{BB962C8B-B14F-4D97-AF65-F5344CB8AC3E}">
        <p14:creationId xmlns="" xmlns:p14="http://schemas.microsoft.com/office/powerpoint/2010/main" val="37285635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192</TotalTime>
  <Words>86</Words>
  <Application>Microsoft Office PowerPoint</Application>
  <PresentationFormat>Presentación en pantalla (4:3)</PresentationFormat>
  <Paragraphs>74</Paragraphs>
  <Slides>68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68</vt:i4>
      </vt:variant>
    </vt:vector>
  </HeadingPairs>
  <TitlesOfParts>
    <vt:vector size="69" baseType="lpstr">
      <vt:lpstr>Chincheta</vt:lpstr>
      <vt:lpstr>Rap Irregular Verbs </vt:lpstr>
      <vt:lpstr>TAKE</vt:lpstr>
      <vt:lpstr>SHAKE</vt:lpstr>
      <vt:lpstr>WAKE</vt:lpstr>
      <vt:lpstr>STYLE</vt:lpstr>
      <vt:lpstr>THINK</vt:lpstr>
      <vt:lpstr>SEEK</vt:lpstr>
      <vt:lpstr>TEACH</vt:lpstr>
      <vt:lpstr>SLEEP</vt:lpstr>
      <vt:lpstr>CREEP</vt:lpstr>
      <vt:lpstr>SNEAK</vt:lpstr>
      <vt:lpstr>LEAP</vt:lpstr>
      <vt:lpstr>KEEP</vt:lpstr>
      <vt:lpstr>BEAT</vt:lpstr>
      <vt:lpstr>WIN</vt:lpstr>
      <vt:lpstr>DO</vt:lpstr>
      <vt:lpstr>BEGIN</vt:lpstr>
      <vt:lpstr>SHOOT</vt:lpstr>
      <vt:lpstr>LEAD</vt:lpstr>
      <vt:lpstr>FEED</vt:lpstr>
      <vt:lpstr>BRING</vt:lpstr>
      <vt:lpstr>CATCH</vt:lpstr>
      <vt:lpstr>FIGTH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Dream </vt:lpstr>
      <vt:lpstr>Spend </vt:lpstr>
      <vt:lpstr>Lend 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RISE</vt:lpstr>
      <vt:lpstr>DRIVE </vt:lpstr>
      <vt:lpstr>RIDE</vt:lpstr>
      <vt:lpstr>HIDE</vt:lpstr>
      <vt:lpstr>FIND</vt:lpstr>
      <vt:lpstr>FLEE</vt:lpstr>
      <vt:lpstr>See </vt:lpstr>
      <vt:lpstr>Mean</vt:lpstr>
      <vt:lpstr>Send </vt:lpstr>
      <vt:lpstr>Show </vt:lpstr>
      <vt:lpstr>Fly </vt:lpstr>
      <vt:lpstr>Know </vt:lpstr>
      <vt:lpstr>Shine </vt:lpstr>
      <vt:lpstr>throw</vt:lpstr>
      <vt:lpstr>grow</vt:lpstr>
      <vt:lpstr>Draw </vt:lpstr>
      <vt:lpstr>Go </vt:lpstr>
    </vt:vector>
  </TitlesOfParts>
  <Company>Luffi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Elizabeth</dc:creator>
  <cp:lastModifiedBy>Usuario</cp:lastModifiedBy>
  <cp:revision>22</cp:revision>
  <dcterms:created xsi:type="dcterms:W3CDTF">2013-08-25T22:01:07Z</dcterms:created>
  <dcterms:modified xsi:type="dcterms:W3CDTF">2013-09-03T23:51:02Z</dcterms:modified>
</cp:coreProperties>
</file>